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91" r:id="rId3"/>
    <p:sldId id="292" r:id="rId4"/>
    <p:sldId id="299" r:id="rId5"/>
    <p:sldId id="263" r:id="rId6"/>
    <p:sldId id="293" r:id="rId7"/>
    <p:sldId id="294" r:id="rId8"/>
    <p:sldId id="295" r:id="rId9"/>
    <p:sldId id="303" r:id="rId10"/>
    <p:sldId id="296" r:id="rId11"/>
    <p:sldId id="297" r:id="rId12"/>
    <p:sldId id="300" r:id="rId13"/>
    <p:sldId id="273" r:id="rId14"/>
    <p:sldId id="274" r:id="rId15"/>
    <p:sldId id="275" r:id="rId16"/>
    <p:sldId id="277" r:id="rId17"/>
    <p:sldId id="278" r:id="rId18"/>
    <p:sldId id="279" r:id="rId19"/>
    <p:sldId id="280" r:id="rId20"/>
    <p:sldId id="282" r:id="rId21"/>
    <p:sldId id="283" r:id="rId22"/>
    <p:sldId id="284" r:id="rId23"/>
    <p:sldId id="285" r:id="rId24"/>
    <p:sldId id="287" r:id="rId25"/>
    <p:sldId id="288" r:id="rId26"/>
    <p:sldId id="289" r:id="rId27"/>
    <p:sldId id="290" r:id="rId28"/>
    <p:sldId id="301" r:id="rId29"/>
    <p:sldId id="30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53D05-2F58-43B5-93FD-6BA62F68BEB5}" v="1" dt="2024-11-14T19:36:22.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76" d="100"/>
          <a:sy n="76" d="100"/>
        </p:scale>
        <p:origin x="6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al Vaidya" userId="233c8e2dd0fdc0c4" providerId="LiveId" clId="{22C587CE-C5AB-4D61-9BB2-E55A6276A977}"/>
    <pc:docChg chg="undo custSel addSld delSld modSld sldOrd">
      <pc:chgData name="Payal Vaidya" userId="233c8e2dd0fdc0c4" providerId="LiveId" clId="{22C587CE-C5AB-4D61-9BB2-E55A6276A977}" dt="2023-12-07T16:32:35.269" v="8185" actId="14100"/>
      <pc:docMkLst>
        <pc:docMk/>
      </pc:docMkLst>
      <pc:sldChg chg="addSp delSp modSp mod modClrScheme setClrOvrMap delDesignElem chgLayout">
        <pc:chgData name="Payal Vaidya" userId="233c8e2dd0fdc0c4" providerId="LiveId" clId="{22C587CE-C5AB-4D61-9BB2-E55A6276A977}" dt="2023-12-07T00:57:39.495" v="7032" actId="26606"/>
        <pc:sldMkLst>
          <pc:docMk/>
          <pc:sldMk cId="651103666" sldId="256"/>
        </pc:sldMkLst>
        <pc:spChg chg="mod ord">
          <ac:chgData name="Payal Vaidya" userId="233c8e2dd0fdc0c4" providerId="LiveId" clId="{22C587CE-C5AB-4D61-9BB2-E55A6276A977}" dt="2023-12-07T00:57:39.495" v="7032" actId="26606"/>
          <ac:spMkLst>
            <pc:docMk/>
            <pc:sldMk cId="651103666" sldId="256"/>
            <ac:spMk id="5" creationId="{3D77495B-8582-A11D-B833-15B760F69949}"/>
          </ac:spMkLst>
        </pc:spChg>
        <pc:spChg chg="mod ord">
          <ac:chgData name="Payal Vaidya" userId="233c8e2dd0fdc0c4" providerId="LiveId" clId="{22C587CE-C5AB-4D61-9BB2-E55A6276A977}" dt="2023-12-07T00:57:39.495" v="7032" actId="26606"/>
          <ac:spMkLst>
            <pc:docMk/>
            <pc:sldMk cId="651103666" sldId="256"/>
            <ac:spMk id="6" creationId="{E10344B9-FD3D-B2D5-32B2-89E66C2659CE}"/>
          </ac:spMkLst>
        </pc:spChg>
        <pc:spChg chg="del">
          <ac:chgData name="Payal Vaidya" userId="233c8e2dd0fdc0c4" providerId="LiveId" clId="{22C587CE-C5AB-4D61-9BB2-E55A6276A977}" dt="2023-12-04T19:33:01.854" v="5"/>
          <ac:spMkLst>
            <pc:docMk/>
            <pc:sldMk cId="651103666" sldId="256"/>
            <ac:spMk id="11" creationId="{A173122F-D466-4F08-90FA-0038F7AC214A}"/>
          </ac:spMkLst>
        </pc:spChg>
        <pc:spChg chg="add del">
          <ac:chgData name="Payal Vaidya" userId="233c8e2dd0fdc0c4" providerId="LiveId" clId="{22C587CE-C5AB-4D61-9BB2-E55A6276A977}" dt="2023-12-06T17:47:05.515" v="3696" actId="26606"/>
          <ac:spMkLst>
            <pc:docMk/>
            <pc:sldMk cId="651103666" sldId="256"/>
            <ac:spMk id="15" creationId="{670D6F2B-93AF-47D6-9378-5E54BE0AC69F}"/>
          </ac:spMkLst>
        </pc:spChg>
        <pc:spChg chg="add">
          <ac:chgData name="Payal Vaidya" userId="233c8e2dd0fdc0c4" providerId="LiveId" clId="{22C587CE-C5AB-4D61-9BB2-E55A6276A977}" dt="2023-12-07T00:57:39.495" v="7032" actId="26606"/>
          <ac:spMkLst>
            <pc:docMk/>
            <pc:sldMk cId="651103666" sldId="256"/>
            <ac:spMk id="16" creationId="{B8144315-1C5A-4185-A952-25D98D303D46}"/>
          </ac:spMkLst>
        </pc:spChg>
        <pc:spChg chg="add del">
          <ac:chgData name="Payal Vaidya" userId="233c8e2dd0fdc0c4" providerId="LiveId" clId="{22C587CE-C5AB-4D61-9BB2-E55A6276A977}" dt="2023-12-06T17:47:05.515" v="3696" actId="26606"/>
          <ac:spMkLst>
            <pc:docMk/>
            <pc:sldMk cId="651103666" sldId="256"/>
            <ac:spMk id="17" creationId="{5CB8E430-A72A-455D-9952-A1875C97C741}"/>
          </ac:spMkLst>
        </pc:spChg>
        <pc:spChg chg="add">
          <ac:chgData name="Payal Vaidya" userId="233c8e2dd0fdc0c4" providerId="LiveId" clId="{22C587CE-C5AB-4D61-9BB2-E55A6276A977}" dt="2023-12-07T00:57:39.495" v="7032" actId="26606"/>
          <ac:spMkLst>
            <pc:docMk/>
            <pc:sldMk cId="651103666" sldId="256"/>
            <ac:spMk id="18" creationId="{4E212B76-74CB-461F-90A3-EF4F2397A883}"/>
          </ac:spMkLst>
        </pc:spChg>
        <pc:spChg chg="add del">
          <ac:chgData name="Payal Vaidya" userId="233c8e2dd0fdc0c4" providerId="LiveId" clId="{22C587CE-C5AB-4D61-9BB2-E55A6276A977}" dt="2023-12-06T18:45:56.670" v="4744" actId="26606"/>
          <ac:spMkLst>
            <pc:docMk/>
            <pc:sldMk cId="651103666" sldId="256"/>
            <ac:spMk id="19" creationId="{0775805F-9E56-4330-9EA3-04D38DCEC3F1}"/>
          </ac:spMkLst>
        </pc:spChg>
        <pc:spChg chg="add">
          <ac:chgData name="Payal Vaidya" userId="233c8e2dd0fdc0c4" providerId="LiveId" clId="{22C587CE-C5AB-4D61-9BB2-E55A6276A977}" dt="2023-12-07T00:57:39.495" v="7032" actId="26606"/>
          <ac:spMkLst>
            <pc:docMk/>
            <pc:sldMk cId="651103666" sldId="256"/>
            <ac:spMk id="21" creationId="{81E746D0-4B37-4869-B2EF-79D5F0FFFBC9}"/>
          </ac:spMkLst>
        </pc:spChg>
        <pc:spChg chg="add del">
          <ac:chgData name="Payal Vaidya" userId="233c8e2dd0fdc0c4" providerId="LiveId" clId="{22C587CE-C5AB-4D61-9BB2-E55A6276A977}" dt="2023-12-06T18:45:56.670" v="4744" actId="26606"/>
          <ac:spMkLst>
            <pc:docMk/>
            <pc:sldMk cId="651103666" sldId="256"/>
            <ac:spMk id="23" creationId="{B8144315-1C5A-4185-A952-25D98D303D46}"/>
          </ac:spMkLst>
        </pc:spChg>
        <pc:spChg chg="add del">
          <ac:chgData name="Payal Vaidya" userId="233c8e2dd0fdc0c4" providerId="LiveId" clId="{22C587CE-C5AB-4D61-9BB2-E55A6276A977}" dt="2023-12-06T18:45:56.670" v="4744" actId="26606"/>
          <ac:spMkLst>
            <pc:docMk/>
            <pc:sldMk cId="651103666" sldId="256"/>
            <ac:spMk id="24" creationId="{31D248D0-90D8-4EAF-84EE-DA3868518829}"/>
          </ac:spMkLst>
        </pc:spChg>
        <pc:spChg chg="add del">
          <ac:chgData name="Payal Vaidya" userId="233c8e2dd0fdc0c4" providerId="LiveId" clId="{22C587CE-C5AB-4D61-9BB2-E55A6276A977}" dt="2023-12-07T00:56:14.162" v="7028" actId="26606"/>
          <ac:spMkLst>
            <pc:docMk/>
            <pc:sldMk cId="651103666" sldId="256"/>
            <ac:spMk id="33" creationId="{B8144315-1C5A-4185-A952-25D98D303D46}"/>
          </ac:spMkLst>
        </pc:spChg>
        <pc:spChg chg="del">
          <ac:chgData name="Payal Vaidya" userId="233c8e2dd0fdc0c4" providerId="LiveId" clId="{22C587CE-C5AB-4D61-9BB2-E55A6276A977}" dt="2023-12-04T19:33:01.854" v="5"/>
          <ac:spMkLst>
            <pc:docMk/>
            <pc:sldMk cId="651103666" sldId="256"/>
            <ac:spMk id="46" creationId="{DB537E44-9142-4F0D-A29D-C1409784F2B9}"/>
          </ac:spMkLst>
        </pc:spChg>
        <pc:spChg chg="add del">
          <ac:chgData name="Payal Vaidya" userId="233c8e2dd0fdc0c4" providerId="LiveId" clId="{22C587CE-C5AB-4D61-9BB2-E55A6276A977}" dt="2023-12-07T00:56:18.600" v="7029" actId="700"/>
          <ac:spMkLst>
            <pc:docMk/>
            <pc:sldMk cId="651103666" sldId="256"/>
            <ac:spMk id="47" creationId="{B8144315-1C5A-4185-A952-25D98D303D46}"/>
          </ac:spMkLst>
        </pc:spChg>
        <pc:grpChg chg="add del">
          <ac:chgData name="Payal Vaidya" userId="233c8e2dd0fdc0c4" providerId="LiveId" clId="{22C587CE-C5AB-4D61-9BB2-E55A6276A977}" dt="2023-12-06T17:46:56.645" v="3694" actId="700"/>
          <ac:grpSpMkLst>
            <pc:docMk/>
            <pc:sldMk cId="651103666" sldId="256"/>
            <ac:grpSpMk id="8" creationId="{9CFD8FB6-4B7B-4E4E-9D83-267D4149D3E4}"/>
          </ac:grpSpMkLst>
        </pc:grpChg>
        <pc:grpChg chg="add">
          <ac:chgData name="Payal Vaidya" userId="233c8e2dd0fdc0c4" providerId="LiveId" clId="{22C587CE-C5AB-4D61-9BB2-E55A6276A977}" dt="2023-12-07T00:57:39.495" v="7032" actId="26606"/>
          <ac:grpSpMkLst>
            <pc:docMk/>
            <pc:sldMk cId="651103666" sldId="256"/>
            <ac:grpSpMk id="9" creationId="{4091D54B-59AB-4A5E-8E9E-0421BD66D4FB}"/>
          </ac:grpSpMkLst>
        </pc:grpChg>
        <pc:grpChg chg="add del">
          <ac:chgData name="Payal Vaidya" userId="233c8e2dd0fdc0c4" providerId="LiveId" clId="{22C587CE-C5AB-4D61-9BB2-E55A6276A977}" dt="2023-12-06T17:47:05.515" v="3696" actId="26606"/>
          <ac:grpSpMkLst>
            <pc:docMk/>
            <pc:sldMk cId="651103666" sldId="256"/>
            <ac:grpSpMk id="10" creationId="{6503EB0F-2257-4A3E-A73B-E1DE769B459F}"/>
          </ac:grpSpMkLst>
        </pc:grpChg>
        <pc:grpChg chg="del">
          <ac:chgData name="Payal Vaidya" userId="233c8e2dd0fdc0c4" providerId="LiveId" clId="{22C587CE-C5AB-4D61-9BB2-E55A6276A977}" dt="2023-12-04T19:33:01.854" v="5"/>
          <ac:grpSpMkLst>
            <pc:docMk/>
            <pc:sldMk cId="651103666" sldId="256"/>
            <ac:grpSpMk id="13" creationId="{55FA838A-0E6E-4C88-AD16-9F85F559A8AD}"/>
          </ac:grpSpMkLst>
        </pc:grpChg>
        <pc:grpChg chg="add del">
          <ac:chgData name="Payal Vaidya" userId="233c8e2dd0fdc0c4" providerId="LiveId" clId="{22C587CE-C5AB-4D61-9BB2-E55A6276A977}" dt="2023-12-06T18:45:56.670" v="4744" actId="26606"/>
          <ac:grpSpMkLst>
            <pc:docMk/>
            <pc:sldMk cId="651103666" sldId="256"/>
            <ac:grpSpMk id="20" creationId="{4091D54B-59AB-4A5E-8E9E-0421BD66D4FB}"/>
          </ac:grpSpMkLst>
        </pc:grpChg>
        <pc:grpChg chg="add del">
          <ac:chgData name="Payal Vaidya" userId="233c8e2dd0fdc0c4" providerId="LiveId" clId="{22C587CE-C5AB-4D61-9BB2-E55A6276A977}" dt="2023-12-07T00:56:14.162" v="7028" actId="26606"/>
          <ac:grpSpMkLst>
            <pc:docMk/>
            <pc:sldMk cId="651103666" sldId="256"/>
            <ac:grpSpMk id="29" creationId="{4091D54B-59AB-4A5E-8E9E-0421BD66D4FB}"/>
          </ac:grpSpMkLst>
        </pc:grpChg>
        <pc:grpChg chg="add del">
          <ac:chgData name="Payal Vaidya" userId="233c8e2dd0fdc0c4" providerId="LiveId" clId="{22C587CE-C5AB-4D61-9BB2-E55A6276A977}" dt="2023-12-07T00:56:14.162" v="7028" actId="26606"/>
          <ac:grpSpMkLst>
            <pc:docMk/>
            <pc:sldMk cId="651103666" sldId="256"/>
            <ac:grpSpMk id="35" creationId="{F41F5BDA-0140-462B-933C-538752EEADC3}"/>
          </ac:grpSpMkLst>
        </pc:grpChg>
        <pc:grpChg chg="add del">
          <ac:chgData name="Payal Vaidya" userId="233c8e2dd0fdc0c4" providerId="LiveId" clId="{22C587CE-C5AB-4D61-9BB2-E55A6276A977}" dt="2023-12-07T00:56:18.600" v="7029" actId="700"/>
          <ac:grpSpMkLst>
            <pc:docMk/>
            <pc:sldMk cId="651103666" sldId="256"/>
            <ac:grpSpMk id="43" creationId="{4091D54B-59AB-4A5E-8E9E-0421BD66D4FB}"/>
          </ac:grpSpMkLst>
        </pc:grpChg>
        <pc:grpChg chg="add del">
          <ac:chgData name="Payal Vaidya" userId="233c8e2dd0fdc0c4" providerId="LiveId" clId="{22C587CE-C5AB-4D61-9BB2-E55A6276A977}" dt="2023-12-07T00:56:18.600" v="7029" actId="700"/>
          <ac:grpSpMkLst>
            <pc:docMk/>
            <pc:sldMk cId="651103666" sldId="256"/>
            <ac:grpSpMk id="49" creationId="{25A657F0-42F3-40D3-BC75-7DA1F5C6A225}"/>
          </ac:grpSpMkLst>
        </pc:grpChg>
        <pc:picChg chg="add mod">
          <ac:chgData name="Payal Vaidya" userId="233c8e2dd0fdc0c4" providerId="LiveId" clId="{22C587CE-C5AB-4D61-9BB2-E55A6276A977}" dt="2023-12-07T00:57:39.495" v="7032" actId="26606"/>
          <ac:picMkLst>
            <pc:docMk/>
            <pc:sldMk cId="651103666" sldId="256"/>
            <ac:picMk id="3" creationId="{D25AB1BD-3FBD-9D08-7D68-6B618FEE7B0C}"/>
          </ac:picMkLst>
        </pc:picChg>
        <pc:picChg chg="del mod ord">
          <ac:chgData name="Payal Vaidya" userId="233c8e2dd0fdc0c4" providerId="LiveId" clId="{22C587CE-C5AB-4D61-9BB2-E55A6276A977}" dt="2023-12-06T17:46:41.528" v="3693" actId="478"/>
          <ac:picMkLst>
            <pc:docMk/>
            <pc:sldMk cId="651103666" sldId="256"/>
            <ac:picMk id="4" creationId="{A31EA4F8-5983-8885-D4C9-0F929D7ED416}"/>
          </ac:picMkLst>
        </pc:picChg>
      </pc:sldChg>
      <pc:sldChg chg="delSp modSp del mod">
        <pc:chgData name="Payal Vaidya" userId="233c8e2dd0fdc0c4" providerId="LiveId" clId="{22C587CE-C5AB-4D61-9BB2-E55A6276A977}" dt="2023-12-06T18:46:50.416" v="4747" actId="47"/>
        <pc:sldMkLst>
          <pc:docMk/>
          <pc:sldMk cId="3068217635" sldId="257"/>
        </pc:sldMkLst>
        <pc:spChg chg="mod">
          <ac:chgData name="Payal Vaidya" userId="233c8e2dd0fdc0c4" providerId="LiveId" clId="{22C587CE-C5AB-4D61-9BB2-E55A6276A977}" dt="2023-12-05T20:45:45.333" v="1793"/>
          <ac:spMkLst>
            <pc:docMk/>
            <pc:sldMk cId="3068217635" sldId="257"/>
            <ac:spMk id="2" creationId="{42198FD9-F7C4-471A-2199-CD9D598B8A87}"/>
          </ac:spMkLst>
        </pc:spChg>
        <pc:picChg chg="del">
          <ac:chgData name="Payal Vaidya" userId="233c8e2dd0fdc0c4" providerId="LiveId" clId="{22C587CE-C5AB-4D61-9BB2-E55A6276A977}" dt="2023-12-05T19:23:19.567" v="517" actId="478"/>
          <ac:picMkLst>
            <pc:docMk/>
            <pc:sldMk cId="3068217635" sldId="257"/>
            <ac:picMk id="6" creationId="{CB2A2253-B12E-36A5-8D73-4D64865F5BCD}"/>
          </ac:picMkLst>
        </pc:picChg>
      </pc:sldChg>
      <pc:sldChg chg="modSp del">
        <pc:chgData name="Payal Vaidya" userId="233c8e2dd0fdc0c4" providerId="LiveId" clId="{22C587CE-C5AB-4D61-9BB2-E55A6276A977}" dt="2023-12-06T00:43:43.997" v="3631" actId="47"/>
        <pc:sldMkLst>
          <pc:docMk/>
          <pc:sldMk cId="2568524743" sldId="258"/>
        </pc:sldMkLst>
        <pc:spChg chg="mod">
          <ac:chgData name="Payal Vaidya" userId="233c8e2dd0fdc0c4" providerId="LiveId" clId="{22C587CE-C5AB-4D61-9BB2-E55A6276A977}" dt="2023-12-05T20:45:45.333" v="1793"/>
          <ac:spMkLst>
            <pc:docMk/>
            <pc:sldMk cId="2568524743" sldId="258"/>
            <ac:spMk id="2" creationId="{AE821891-C703-79D3-E6FC-B401BE720400}"/>
          </ac:spMkLst>
        </pc:spChg>
        <pc:spChg chg="mod">
          <ac:chgData name="Payal Vaidya" userId="233c8e2dd0fdc0c4" providerId="LiveId" clId="{22C587CE-C5AB-4D61-9BB2-E55A6276A977}" dt="2023-12-05T20:45:45.333" v="1793"/>
          <ac:spMkLst>
            <pc:docMk/>
            <pc:sldMk cId="2568524743" sldId="258"/>
            <ac:spMk id="3" creationId="{9BEE93BE-8180-E09E-020F-305BA9DB7C8B}"/>
          </ac:spMkLst>
        </pc:spChg>
      </pc:sldChg>
      <pc:sldChg chg="modSp del mod">
        <pc:chgData name="Payal Vaidya" userId="233c8e2dd0fdc0c4" providerId="LiveId" clId="{22C587CE-C5AB-4D61-9BB2-E55A6276A977}" dt="2023-12-06T18:47:06.231" v="4748" actId="47"/>
        <pc:sldMkLst>
          <pc:docMk/>
          <pc:sldMk cId="4264408218" sldId="259"/>
        </pc:sldMkLst>
        <pc:spChg chg="mod">
          <ac:chgData name="Payal Vaidya" userId="233c8e2dd0fdc0c4" providerId="LiveId" clId="{22C587CE-C5AB-4D61-9BB2-E55A6276A977}" dt="2023-12-05T20:45:45.333" v="1793"/>
          <ac:spMkLst>
            <pc:docMk/>
            <pc:sldMk cId="4264408218" sldId="259"/>
            <ac:spMk id="2" creationId="{847BE180-91AF-AD6E-3917-9270C4E42D10}"/>
          </ac:spMkLst>
        </pc:spChg>
        <pc:graphicFrameChg chg="modGraphic">
          <ac:chgData name="Payal Vaidya" userId="233c8e2dd0fdc0c4" providerId="LiveId" clId="{22C587CE-C5AB-4D61-9BB2-E55A6276A977}" dt="2023-12-06T18:13:48.788" v="3892" actId="20577"/>
          <ac:graphicFrameMkLst>
            <pc:docMk/>
            <pc:sldMk cId="4264408218" sldId="259"/>
            <ac:graphicFrameMk id="11" creationId="{BF7590C0-2C06-B198-DE0B-087B136B510E}"/>
          </ac:graphicFrameMkLst>
        </pc:graphicFrameChg>
      </pc:sldChg>
      <pc:sldChg chg="modSp del">
        <pc:chgData name="Payal Vaidya" userId="233c8e2dd0fdc0c4" providerId="LiveId" clId="{22C587CE-C5AB-4D61-9BB2-E55A6276A977}" dt="2023-12-06T18:47:11.100" v="4749" actId="47"/>
        <pc:sldMkLst>
          <pc:docMk/>
          <pc:sldMk cId="22158186" sldId="260"/>
        </pc:sldMkLst>
        <pc:spChg chg="mod">
          <ac:chgData name="Payal Vaidya" userId="233c8e2dd0fdc0c4" providerId="LiveId" clId="{22C587CE-C5AB-4D61-9BB2-E55A6276A977}" dt="2023-12-05T20:45:45.333" v="1793"/>
          <ac:spMkLst>
            <pc:docMk/>
            <pc:sldMk cId="22158186" sldId="260"/>
            <ac:spMk id="2" creationId="{6463FB4B-D209-DF1B-2CB2-9489538E55CF}"/>
          </ac:spMkLst>
        </pc:spChg>
      </pc:sldChg>
      <pc:sldChg chg="del">
        <pc:chgData name="Payal Vaidya" userId="233c8e2dd0fdc0c4" providerId="LiveId" clId="{22C587CE-C5AB-4D61-9BB2-E55A6276A977}" dt="2023-12-06T18:47:14.301" v="4750" actId="47"/>
        <pc:sldMkLst>
          <pc:docMk/>
          <pc:sldMk cId="2290338304" sldId="261"/>
        </pc:sldMkLst>
      </pc:sldChg>
      <pc:sldChg chg="addSp modSp del mod setBg">
        <pc:chgData name="Payal Vaidya" userId="233c8e2dd0fdc0c4" providerId="LiveId" clId="{22C587CE-C5AB-4D61-9BB2-E55A6276A977}" dt="2023-12-06T18:47:21.265" v="4751" actId="47"/>
        <pc:sldMkLst>
          <pc:docMk/>
          <pc:sldMk cId="804350879" sldId="262"/>
        </pc:sldMkLst>
        <pc:spChg chg="add">
          <ac:chgData name="Payal Vaidya" userId="233c8e2dd0fdc0c4" providerId="LiveId" clId="{22C587CE-C5AB-4D61-9BB2-E55A6276A977}" dt="2023-12-06T00:43:55.543" v="3632" actId="26606"/>
          <ac:spMkLst>
            <pc:docMk/>
            <pc:sldMk cId="804350879" sldId="262"/>
            <ac:spMk id="12" creationId="{4F78DAAE-B0C3-49A3-8AB1-AD2FF0E3686F}"/>
          </ac:spMkLst>
        </pc:spChg>
        <pc:spChg chg="add">
          <ac:chgData name="Payal Vaidya" userId="233c8e2dd0fdc0c4" providerId="LiveId" clId="{22C587CE-C5AB-4D61-9BB2-E55A6276A977}" dt="2023-12-06T00:43:55.543" v="3632" actId="26606"/>
          <ac:spMkLst>
            <pc:docMk/>
            <pc:sldMk cId="804350879" sldId="262"/>
            <ac:spMk id="14" creationId="{F6A8A81D-3338-4B0F-A26F-A3D259D27681}"/>
          </ac:spMkLst>
        </pc:spChg>
        <pc:spChg chg="add">
          <ac:chgData name="Payal Vaidya" userId="233c8e2dd0fdc0c4" providerId="LiveId" clId="{22C587CE-C5AB-4D61-9BB2-E55A6276A977}" dt="2023-12-06T00:43:55.543" v="3632" actId="26606"/>
          <ac:spMkLst>
            <pc:docMk/>
            <pc:sldMk cId="804350879" sldId="262"/>
            <ac:spMk id="16" creationId="{40155665-7CE2-4939-AE5E-020DC1D20753}"/>
          </ac:spMkLst>
        </pc:spChg>
        <pc:picChg chg="mod">
          <ac:chgData name="Payal Vaidya" userId="233c8e2dd0fdc0c4" providerId="LiveId" clId="{22C587CE-C5AB-4D61-9BB2-E55A6276A977}" dt="2023-12-06T00:43:55.543" v="3632" actId="26606"/>
          <ac:picMkLst>
            <pc:docMk/>
            <pc:sldMk cId="804350879" sldId="262"/>
            <ac:picMk id="3" creationId="{A6A91F8F-FC8F-DCAE-AF30-34B867A4F7E8}"/>
          </ac:picMkLst>
        </pc:picChg>
        <pc:picChg chg="mod">
          <ac:chgData name="Payal Vaidya" userId="233c8e2dd0fdc0c4" providerId="LiveId" clId="{22C587CE-C5AB-4D61-9BB2-E55A6276A977}" dt="2023-12-06T00:43:55.543" v="3632" actId="26606"/>
          <ac:picMkLst>
            <pc:docMk/>
            <pc:sldMk cId="804350879" sldId="262"/>
            <ac:picMk id="5" creationId="{2CFB7172-8FF7-08E9-DA38-4E1706BF7A0B}"/>
          </ac:picMkLst>
        </pc:picChg>
        <pc:picChg chg="mod">
          <ac:chgData name="Payal Vaidya" userId="233c8e2dd0fdc0c4" providerId="LiveId" clId="{22C587CE-C5AB-4D61-9BB2-E55A6276A977}" dt="2023-12-06T00:43:55.543" v="3632" actId="26606"/>
          <ac:picMkLst>
            <pc:docMk/>
            <pc:sldMk cId="804350879" sldId="262"/>
            <ac:picMk id="7" creationId="{B574A1E9-8917-8EF3-D427-4188B3A0A47F}"/>
          </ac:picMkLst>
        </pc:picChg>
      </pc:sldChg>
      <pc:sldChg chg="addSp delSp modSp mod ord setBg">
        <pc:chgData name="Payal Vaidya" userId="233c8e2dd0fdc0c4" providerId="LiveId" clId="{22C587CE-C5AB-4D61-9BB2-E55A6276A977}" dt="2023-12-07T16:14:48.737" v="8171" actId="27614"/>
        <pc:sldMkLst>
          <pc:docMk/>
          <pc:sldMk cId="1849968376" sldId="263"/>
        </pc:sldMkLst>
        <pc:spChg chg="del mod">
          <ac:chgData name="Payal Vaidya" userId="233c8e2dd0fdc0c4" providerId="LiveId" clId="{22C587CE-C5AB-4D61-9BB2-E55A6276A977}" dt="2023-12-04T19:33:11.191" v="6" actId="478"/>
          <ac:spMkLst>
            <pc:docMk/>
            <pc:sldMk cId="1849968376" sldId="263"/>
            <ac:spMk id="2" creationId="{663CE215-D9E1-6FB9-2722-F5C7AD86B779}"/>
          </ac:spMkLst>
        </pc:spChg>
        <pc:spChg chg="del mod">
          <ac:chgData name="Payal Vaidya" userId="233c8e2dd0fdc0c4" providerId="LiveId" clId="{22C587CE-C5AB-4D61-9BB2-E55A6276A977}" dt="2023-12-04T19:33:18.833" v="8" actId="478"/>
          <ac:spMkLst>
            <pc:docMk/>
            <pc:sldMk cId="1849968376" sldId="263"/>
            <ac:spMk id="3" creationId="{3D9D2052-B891-08A6-8012-3118DD3BCE57}"/>
          </ac:spMkLst>
        </pc:spChg>
        <pc:spChg chg="del">
          <ac:chgData name="Payal Vaidya" userId="233c8e2dd0fdc0c4" providerId="LiveId" clId="{22C587CE-C5AB-4D61-9BB2-E55A6276A977}" dt="2023-12-04T19:30:26.793" v="0" actId="22"/>
          <ac:spMkLst>
            <pc:docMk/>
            <pc:sldMk cId="1849968376" sldId="263"/>
            <ac:spMk id="4" creationId="{A220DC55-92D7-F23F-EEFE-5C51F24CB025}"/>
          </ac:spMkLst>
        </pc:spChg>
        <pc:spChg chg="del mod">
          <ac:chgData name="Payal Vaidya" userId="233c8e2dd0fdc0c4" providerId="LiveId" clId="{22C587CE-C5AB-4D61-9BB2-E55A6276A977}" dt="2023-12-04T19:33:14.355" v="7" actId="478"/>
          <ac:spMkLst>
            <pc:docMk/>
            <pc:sldMk cId="1849968376" sldId="263"/>
            <ac:spMk id="5" creationId="{026181D9-5D25-EC63-05B3-D64F95FD1773}"/>
          </ac:spMkLst>
        </pc:spChg>
        <pc:spChg chg="del">
          <ac:chgData name="Payal Vaidya" userId="233c8e2dd0fdc0c4" providerId="LiveId" clId="{22C587CE-C5AB-4D61-9BB2-E55A6276A977}" dt="2023-12-04T19:31:19.663" v="3" actId="22"/>
          <ac:spMkLst>
            <pc:docMk/>
            <pc:sldMk cId="1849968376" sldId="263"/>
            <ac:spMk id="6" creationId="{23BCE275-8921-F2FC-03D7-E8936D37E4BD}"/>
          </ac:spMkLst>
        </pc:spChg>
        <pc:spChg chg="add del">
          <ac:chgData name="Payal Vaidya" userId="233c8e2dd0fdc0c4" providerId="LiveId" clId="{22C587CE-C5AB-4D61-9BB2-E55A6276A977}" dt="2023-12-07T16:14:20.068" v="8165" actId="26606"/>
          <ac:spMkLst>
            <pc:docMk/>
            <pc:sldMk cId="1849968376" sldId="263"/>
            <ac:spMk id="21" creationId="{388DD50E-1D2D-48C6-A470-79FB7F337F8A}"/>
          </ac:spMkLst>
        </pc:spChg>
        <pc:spChg chg="add del">
          <ac:chgData name="Payal Vaidya" userId="233c8e2dd0fdc0c4" providerId="LiveId" clId="{22C587CE-C5AB-4D61-9BB2-E55A6276A977}" dt="2023-12-07T16:14:20.068" v="8165" actId="26606"/>
          <ac:spMkLst>
            <pc:docMk/>
            <pc:sldMk cId="1849968376" sldId="263"/>
            <ac:spMk id="23" creationId="{85F279D6-ED25-4D3F-9479-8ABB21867D9B}"/>
          </ac:spMkLst>
        </pc:spChg>
        <pc:spChg chg="add del">
          <ac:chgData name="Payal Vaidya" userId="233c8e2dd0fdc0c4" providerId="LiveId" clId="{22C587CE-C5AB-4D61-9BB2-E55A6276A977}" dt="2023-12-07T16:14:20.068" v="8165" actId="26606"/>
          <ac:spMkLst>
            <pc:docMk/>
            <pc:sldMk cId="1849968376" sldId="263"/>
            <ac:spMk id="25" creationId="{38D0B1B4-C487-47EF-B7D0-421066454CB6}"/>
          </ac:spMkLst>
        </pc:spChg>
        <pc:spChg chg="add del">
          <ac:chgData name="Payal Vaidya" userId="233c8e2dd0fdc0c4" providerId="LiveId" clId="{22C587CE-C5AB-4D61-9BB2-E55A6276A977}" dt="2023-12-07T16:14:20.068" v="8165" actId="26606"/>
          <ac:spMkLst>
            <pc:docMk/>
            <pc:sldMk cId="1849968376" sldId="263"/>
            <ac:spMk id="27" creationId="{0214736A-03B2-4B91-B0AF-B21213F3B9DF}"/>
          </ac:spMkLst>
        </pc:spChg>
        <pc:spChg chg="add">
          <ac:chgData name="Payal Vaidya" userId="233c8e2dd0fdc0c4" providerId="LiveId" clId="{22C587CE-C5AB-4D61-9BB2-E55A6276A977}" dt="2023-12-07T16:14:20.068" v="8165" actId="26606"/>
          <ac:spMkLst>
            <pc:docMk/>
            <pc:sldMk cId="1849968376" sldId="263"/>
            <ac:spMk id="32" creationId="{112839B5-6527-4FE1-B5CA-71D5FFC47C0E}"/>
          </ac:spMkLst>
        </pc:spChg>
        <pc:spChg chg="add">
          <ac:chgData name="Payal Vaidya" userId="233c8e2dd0fdc0c4" providerId="LiveId" clId="{22C587CE-C5AB-4D61-9BB2-E55A6276A977}" dt="2023-12-07T16:14:20.068" v="8165" actId="26606"/>
          <ac:spMkLst>
            <pc:docMk/>
            <pc:sldMk cId="1849968376" sldId="263"/>
            <ac:spMk id="34" creationId="{089B37F3-721E-4809-A50E-9EE306404ED8}"/>
          </ac:spMkLst>
        </pc:spChg>
        <pc:spChg chg="add">
          <ac:chgData name="Payal Vaidya" userId="233c8e2dd0fdc0c4" providerId="LiveId" clId="{22C587CE-C5AB-4D61-9BB2-E55A6276A977}" dt="2023-12-07T16:14:20.068" v="8165" actId="26606"/>
          <ac:spMkLst>
            <pc:docMk/>
            <pc:sldMk cId="1849968376" sldId="263"/>
            <ac:spMk id="36" creationId="{6F32C1A4-2AC7-48CB-9AB7-B80470C0FD23}"/>
          </ac:spMkLst>
        </pc:spChg>
        <pc:spChg chg="add">
          <ac:chgData name="Payal Vaidya" userId="233c8e2dd0fdc0c4" providerId="LiveId" clId="{22C587CE-C5AB-4D61-9BB2-E55A6276A977}" dt="2023-12-07T16:14:20.068" v="8165" actId="26606"/>
          <ac:spMkLst>
            <pc:docMk/>
            <pc:sldMk cId="1849968376" sldId="263"/>
            <ac:spMk id="38" creationId="{BE12D8E2-6088-4997-A8C6-1794DA9E1D48}"/>
          </ac:spMkLst>
        </pc:spChg>
        <pc:spChg chg="add">
          <ac:chgData name="Payal Vaidya" userId="233c8e2dd0fdc0c4" providerId="LiveId" clId="{22C587CE-C5AB-4D61-9BB2-E55A6276A977}" dt="2023-12-07T16:14:20.068" v="8165" actId="26606"/>
          <ac:spMkLst>
            <pc:docMk/>
            <pc:sldMk cId="1849968376" sldId="263"/>
            <ac:spMk id="40" creationId="{FAF10F47-1605-47C5-AE58-9062909ADA42}"/>
          </ac:spMkLst>
        </pc:spChg>
        <pc:picChg chg="add mod">
          <ac:chgData name="Payal Vaidya" userId="233c8e2dd0fdc0c4" providerId="LiveId" clId="{22C587CE-C5AB-4D61-9BB2-E55A6276A977}" dt="2023-12-07T16:14:48.736" v="8169" actId="27614"/>
          <ac:picMkLst>
            <pc:docMk/>
            <pc:sldMk cId="1849968376" sldId="263"/>
            <ac:picMk id="3" creationId="{90D48433-B7E8-84E7-729B-0D4CF99B0C94}"/>
          </ac:picMkLst>
        </pc:picChg>
        <pc:picChg chg="add mod">
          <ac:chgData name="Payal Vaidya" userId="233c8e2dd0fdc0c4" providerId="LiveId" clId="{22C587CE-C5AB-4D61-9BB2-E55A6276A977}" dt="2023-12-07T16:14:48.626" v="8167" actId="27614"/>
          <ac:picMkLst>
            <pc:docMk/>
            <pc:sldMk cId="1849968376" sldId="263"/>
            <ac:picMk id="5" creationId="{5D154C6F-864A-16B6-D509-0A19981398A4}"/>
          </ac:picMkLst>
        </pc:picChg>
        <pc:picChg chg="mod">
          <ac:chgData name="Payal Vaidya" userId="233c8e2dd0fdc0c4" providerId="LiveId" clId="{22C587CE-C5AB-4D61-9BB2-E55A6276A977}" dt="2023-12-07T16:14:48.735" v="8168" actId="27614"/>
          <ac:picMkLst>
            <pc:docMk/>
            <pc:sldMk cId="1849968376" sldId="263"/>
            <ac:picMk id="10" creationId="{A501DCF2-175E-5882-5A9B-43113C5E48D6}"/>
          </ac:picMkLst>
        </pc:picChg>
        <pc:picChg chg="add mod ord">
          <ac:chgData name="Payal Vaidya" userId="233c8e2dd0fdc0c4" providerId="LiveId" clId="{22C587CE-C5AB-4D61-9BB2-E55A6276A977}" dt="2023-12-07T16:14:48.736" v="8170" actId="27614"/>
          <ac:picMkLst>
            <pc:docMk/>
            <pc:sldMk cId="1849968376" sldId="263"/>
            <ac:picMk id="12" creationId="{A5AE7C98-3799-1B53-2F1B-A77A804C308C}"/>
          </ac:picMkLst>
        </pc:picChg>
        <pc:picChg chg="add mod ord">
          <ac:chgData name="Payal Vaidya" userId="233c8e2dd0fdc0c4" providerId="LiveId" clId="{22C587CE-C5AB-4D61-9BB2-E55A6276A977}" dt="2023-12-07T16:14:48.625" v="8166" actId="27614"/>
          <ac:picMkLst>
            <pc:docMk/>
            <pc:sldMk cId="1849968376" sldId="263"/>
            <ac:picMk id="14" creationId="{C646C436-A933-EEB2-F5C8-A1118930D307}"/>
          </ac:picMkLst>
        </pc:picChg>
        <pc:picChg chg="add mod ord">
          <ac:chgData name="Payal Vaidya" userId="233c8e2dd0fdc0c4" providerId="LiveId" clId="{22C587CE-C5AB-4D61-9BB2-E55A6276A977}" dt="2023-12-07T16:14:48.737" v="8171" actId="27614"/>
          <ac:picMkLst>
            <pc:docMk/>
            <pc:sldMk cId="1849968376" sldId="263"/>
            <ac:picMk id="16" creationId="{5BB39A75-A095-C824-9132-1371E9AF211A}"/>
          </ac:picMkLst>
        </pc:picChg>
      </pc:sldChg>
      <pc:sldChg chg="addSp delSp modSp new del mod setBg delDesignElem">
        <pc:chgData name="Payal Vaidya" userId="233c8e2dd0fdc0c4" providerId="LiveId" clId="{22C587CE-C5AB-4D61-9BB2-E55A6276A977}" dt="2023-12-06T18:48:13.733" v="4754" actId="47"/>
        <pc:sldMkLst>
          <pc:docMk/>
          <pc:sldMk cId="2337556564" sldId="264"/>
        </pc:sldMkLst>
        <pc:spChg chg="add">
          <ac:chgData name="Payal Vaidya" userId="233c8e2dd0fdc0c4" providerId="LiveId" clId="{22C587CE-C5AB-4D61-9BB2-E55A6276A977}" dt="2023-12-06T00:44:15.288" v="3634" actId="26606"/>
          <ac:spMkLst>
            <pc:docMk/>
            <pc:sldMk cId="2337556564" sldId="264"/>
            <ac:spMk id="5" creationId="{4F78DAAE-B0C3-49A3-8AB1-AD2FF0E3686F}"/>
          </ac:spMkLst>
        </pc:spChg>
        <pc:spChg chg="add">
          <ac:chgData name="Payal Vaidya" userId="233c8e2dd0fdc0c4" providerId="LiveId" clId="{22C587CE-C5AB-4D61-9BB2-E55A6276A977}" dt="2023-12-06T00:44:15.288" v="3634" actId="26606"/>
          <ac:spMkLst>
            <pc:docMk/>
            <pc:sldMk cId="2337556564" sldId="264"/>
            <ac:spMk id="6" creationId="{F6A8A81D-3338-4B0F-A26F-A3D259D27681}"/>
          </ac:spMkLst>
        </pc:spChg>
        <pc:spChg chg="add">
          <ac:chgData name="Payal Vaidya" userId="233c8e2dd0fdc0c4" providerId="LiveId" clId="{22C587CE-C5AB-4D61-9BB2-E55A6276A977}" dt="2023-12-06T00:44:15.288" v="3634" actId="26606"/>
          <ac:spMkLst>
            <pc:docMk/>
            <pc:sldMk cId="2337556564" sldId="264"/>
            <ac:spMk id="7" creationId="{40155665-7CE2-4939-AE5E-020DC1D20753}"/>
          </ac:spMkLst>
        </pc:spChg>
        <pc:spChg chg="add del">
          <ac:chgData name="Payal Vaidya" userId="233c8e2dd0fdc0c4" providerId="LiveId" clId="{22C587CE-C5AB-4D61-9BB2-E55A6276A977}" dt="2023-12-05T20:25:05.024" v="1322"/>
          <ac:spMkLst>
            <pc:docMk/>
            <pc:sldMk cId="2337556564" sldId="264"/>
            <ac:spMk id="8" creationId="{4F78DAAE-B0C3-49A3-8AB1-AD2FF0E3686F}"/>
          </ac:spMkLst>
        </pc:spChg>
        <pc:spChg chg="add del">
          <ac:chgData name="Payal Vaidya" userId="233c8e2dd0fdc0c4" providerId="LiveId" clId="{22C587CE-C5AB-4D61-9BB2-E55A6276A977}" dt="2023-12-05T20:25:05.024" v="1322"/>
          <ac:spMkLst>
            <pc:docMk/>
            <pc:sldMk cId="2337556564" sldId="264"/>
            <ac:spMk id="10" creationId="{F6A8A81D-3338-4B0F-A26F-A3D259D27681}"/>
          </ac:spMkLst>
        </pc:spChg>
        <pc:spChg chg="add del">
          <ac:chgData name="Payal Vaidya" userId="233c8e2dd0fdc0c4" providerId="LiveId" clId="{22C587CE-C5AB-4D61-9BB2-E55A6276A977}" dt="2023-12-05T20:25:05.024" v="1322"/>
          <ac:spMkLst>
            <pc:docMk/>
            <pc:sldMk cId="2337556564" sldId="264"/>
            <ac:spMk id="12" creationId="{40155665-7CE2-4939-AE5E-020DC1D20753}"/>
          </ac:spMkLst>
        </pc:spChg>
        <pc:picChg chg="add mod">
          <ac:chgData name="Payal Vaidya" userId="233c8e2dd0fdc0c4" providerId="LiveId" clId="{22C587CE-C5AB-4D61-9BB2-E55A6276A977}" dt="2023-12-04T19:36:36.469" v="25" actId="26606"/>
          <ac:picMkLst>
            <pc:docMk/>
            <pc:sldMk cId="2337556564" sldId="264"/>
            <ac:picMk id="3" creationId="{343FD5C2-F50C-CC80-063C-B79700FE2D02}"/>
          </ac:picMkLst>
        </pc:picChg>
      </pc:sldChg>
      <pc:sldChg chg="addSp delSp modSp new del mod setBg setClrOvrMap delDesignElem">
        <pc:chgData name="Payal Vaidya" userId="233c8e2dd0fdc0c4" providerId="LiveId" clId="{22C587CE-C5AB-4D61-9BB2-E55A6276A977}" dt="2023-12-06T18:48:17.178" v="4755" actId="47"/>
        <pc:sldMkLst>
          <pc:docMk/>
          <pc:sldMk cId="3734030878" sldId="265"/>
        </pc:sldMkLst>
        <pc:spChg chg="add del">
          <ac:chgData name="Payal Vaidya" userId="233c8e2dd0fdc0c4" providerId="LiveId" clId="{22C587CE-C5AB-4D61-9BB2-E55A6276A977}" dt="2023-12-04T19:39:06.394" v="29" actId="26606"/>
          <ac:spMkLst>
            <pc:docMk/>
            <pc:sldMk cId="3734030878" sldId="265"/>
            <ac:spMk id="8" creationId="{6A733EBD-820A-4FA2-9A24-E3259DA7EA15}"/>
          </ac:spMkLst>
        </pc:spChg>
        <pc:spChg chg="add del">
          <ac:chgData name="Payal Vaidya" userId="233c8e2dd0fdc0c4" providerId="LiveId" clId="{22C587CE-C5AB-4D61-9BB2-E55A6276A977}" dt="2023-12-04T19:39:06.394" v="29" actId="26606"/>
          <ac:spMkLst>
            <pc:docMk/>
            <pc:sldMk cId="3734030878" sldId="265"/>
            <ac:spMk id="10" creationId="{6D4A187A-A5A0-48DF-94DB-432F7582DC83}"/>
          </ac:spMkLst>
        </pc:spChg>
        <pc:spChg chg="add del">
          <ac:chgData name="Payal Vaidya" userId="233c8e2dd0fdc0c4" providerId="LiveId" clId="{22C587CE-C5AB-4D61-9BB2-E55A6276A977}" dt="2023-12-04T19:39:13.849" v="31" actId="26606"/>
          <ac:spMkLst>
            <pc:docMk/>
            <pc:sldMk cId="3734030878" sldId="265"/>
            <ac:spMk id="12" creationId="{786DE8A2-E45F-4163-B246-A5162E17BE1F}"/>
          </ac:spMkLst>
        </pc:spChg>
        <pc:spChg chg="add del">
          <ac:chgData name="Payal Vaidya" userId="233c8e2dd0fdc0c4" providerId="LiveId" clId="{22C587CE-C5AB-4D61-9BB2-E55A6276A977}" dt="2023-12-04T19:39:13.849" v="31" actId="26606"/>
          <ac:spMkLst>
            <pc:docMk/>
            <pc:sldMk cId="3734030878" sldId="265"/>
            <ac:spMk id="13" creationId="{CC88A9C7-37B3-4341-BF1A-E8F3049ECB19}"/>
          </ac:spMkLst>
        </pc:spChg>
        <pc:spChg chg="add del">
          <ac:chgData name="Payal Vaidya" userId="233c8e2dd0fdc0c4" providerId="LiveId" clId="{22C587CE-C5AB-4D61-9BB2-E55A6276A977}" dt="2023-12-04T19:39:15.894" v="33" actId="26606"/>
          <ac:spMkLst>
            <pc:docMk/>
            <pc:sldMk cId="3734030878" sldId="265"/>
            <ac:spMk id="15" creationId="{9E07A5DF-FA84-4713-8362-5AD75093B13D}"/>
          </ac:spMkLst>
        </pc:spChg>
        <pc:spChg chg="add del">
          <ac:chgData name="Payal Vaidya" userId="233c8e2dd0fdc0c4" providerId="LiveId" clId="{22C587CE-C5AB-4D61-9BB2-E55A6276A977}" dt="2023-12-04T19:39:15.894" v="33" actId="26606"/>
          <ac:spMkLst>
            <pc:docMk/>
            <pc:sldMk cId="3734030878" sldId="265"/>
            <ac:spMk id="16" creationId="{55C041D8-A61A-4C01-9DE2-C3D9F4350B20}"/>
          </ac:spMkLst>
        </pc:spChg>
        <pc:spChg chg="add del">
          <ac:chgData name="Payal Vaidya" userId="233c8e2dd0fdc0c4" providerId="LiveId" clId="{22C587CE-C5AB-4D61-9BB2-E55A6276A977}" dt="2023-12-04T19:39:15.894" v="33" actId="26606"/>
          <ac:spMkLst>
            <pc:docMk/>
            <pc:sldMk cId="3734030878" sldId="265"/>
            <ac:spMk id="17" creationId="{D8128B2E-5871-4FE1-A4EC-AA3F53CAE86F}"/>
          </ac:spMkLst>
        </pc:spChg>
        <pc:spChg chg="add del">
          <ac:chgData name="Payal Vaidya" userId="233c8e2dd0fdc0c4" providerId="LiveId" clId="{22C587CE-C5AB-4D61-9BB2-E55A6276A977}" dt="2023-12-04T19:39:23.265" v="35" actId="26606"/>
          <ac:spMkLst>
            <pc:docMk/>
            <pc:sldMk cId="3734030878" sldId="265"/>
            <ac:spMk id="19" creationId="{126CD6DF-E40F-4D39-BA46-5D099AC4C85C}"/>
          </ac:spMkLst>
        </pc:spChg>
        <pc:spChg chg="add del">
          <ac:chgData name="Payal Vaidya" userId="233c8e2dd0fdc0c4" providerId="LiveId" clId="{22C587CE-C5AB-4D61-9BB2-E55A6276A977}" dt="2023-12-04T19:39:23.265" v="35" actId="26606"/>
          <ac:spMkLst>
            <pc:docMk/>
            <pc:sldMk cId="3734030878" sldId="265"/>
            <ac:spMk id="20" creationId="{E848A24A-E17D-464F-99FB-EF7B8EC0780B}"/>
          </ac:spMkLst>
        </pc:spChg>
        <pc:spChg chg="add del">
          <ac:chgData name="Payal Vaidya" userId="233c8e2dd0fdc0c4" providerId="LiveId" clId="{22C587CE-C5AB-4D61-9BB2-E55A6276A977}" dt="2023-12-04T19:39:23.265" v="35" actId="26606"/>
          <ac:spMkLst>
            <pc:docMk/>
            <pc:sldMk cId="3734030878" sldId="265"/>
            <ac:spMk id="21" creationId="{CD3DDA28-7B69-422D-9888-25C7BC97BC32}"/>
          </ac:spMkLst>
        </pc:spChg>
        <pc:spChg chg="add del">
          <ac:chgData name="Payal Vaidya" userId="233c8e2dd0fdc0c4" providerId="LiveId" clId="{22C587CE-C5AB-4D61-9BB2-E55A6276A977}" dt="2023-12-04T19:39:57.175" v="43" actId="26606"/>
          <ac:spMkLst>
            <pc:docMk/>
            <pc:sldMk cId="3734030878" sldId="265"/>
            <ac:spMk id="23" creationId="{786DE8A2-E45F-4163-B246-A5162E17BE1F}"/>
          </ac:spMkLst>
        </pc:spChg>
        <pc:spChg chg="add del">
          <ac:chgData name="Payal Vaidya" userId="233c8e2dd0fdc0c4" providerId="LiveId" clId="{22C587CE-C5AB-4D61-9BB2-E55A6276A977}" dt="2023-12-04T19:39:57.175" v="43" actId="26606"/>
          <ac:spMkLst>
            <pc:docMk/>
            <pc:sldMk cId="3734030878" sldId="265"/>
            <ac:spMk id="24" creationId="{CC88A9C7-37B3-4341-BF1A-E8F3049ECB19}"/>
          </ac:spMkLst>
        </pc:spChg>
        <pc:spChg chg="add del">
          <ac:chgData name="Payal Vaidya" userId="233c8e2dd0fdc0c4" providerId="LiveId" clId="{22C587CE-C5AB-4D61-9BB2-E55A6276A977}" dt="2023-12-04T19:39:57.101" v="42" actId="26606"/>
          <ac:spMkLst>
            <pc:docMk/>
            <pc:sldMk cId="3734030878" sldId="265"/>
            <ac:spMk id="29" creationId="{6A733EBD-820A-4FA2-9A24-E3259DA7EA15}"/>
          </ac:spMkLst>
        </pc:spChg>
        <pc:spChg chg="add del">
          <ac:chgData name="Payal Vaidya" userId="233c8e2dd0fdc0c4" providerId="LiveId" clId="{22C587CE-C5AB-4D61-9BB2-E55A6276A977}" dt="2023-12-04T19:39:57.101" v="42" actId="26606"/>
          <ac:spMkLst>
            <pc:docMk/>
            <pc:sldMk cId="3734030878" sldId="265"/>
            <ac:spMk id="31" creationId="{6D4A187A-A5A0-48DF-94DB-432F7582DC83}"/>
          </ac:spMkLst>
        </pc:spChg>
        <pc:spChg chg="add del">
          <ac:chgData name="Payal Vaidya" userId="233c8e2dd0fdc0c4" providerId="LiveId" clId="{22C587CE-C5AB-4D61-9BB2-E55A6276A977}" dt="2023-12-05T20:25:05.024" v="1322"/>
          <ac:spMkLst>
            <pc:docMk/>
            <pc:sldMk cId="3734030878" sldId="265"/>
            <ac:spMk id="33" creationId="{B45CE986-4A76-4B58-8796-1E505901C6B8}"/>
          </ac:spMkLst>
        </pc:spChg>
        <pc:spChg chg="add del">
          <ac:chgData name="Payal Vaidya" userId="233c8e2dd0fdc0c4" providerId="LiveId" clId="{22C587CE-C5AB-4D61-9BB2-E55A6276A977}" dt="2023-12-05T20:25:05.024" v="1322"/>
          <ac:spMkLst>
            <pc:docMk/>
            <pc:sldMk cId="3734030878" sldId="265"/>
            <ac:spMk id="34" creationId="{676411ED-5314-4C9A-A717-DD5A041FAF6C}"/>
          </ac:spMkLst>
        </pc:spChg>
        <pc:spChg chg="add del">
          <ac:chgData name="Payal Vaidya" userId="233c8e2dd0fdc0c4" providerId="LiveId" clId="{22C587CE-C5AB-4D61-9BB2-E55A6276A977}" dt="2023-12-05T20:25:05.024" v="1322"/>
          <ac:spMkLst>
            <pc:docMk/>
            <pc:sldMk cId="3734030878" sldId="265"/>
            <ac:spMk id="35" creationId="{01CD0F23-A289-474D-AC8E-7B770AB4CE58}"/>
          </ac:spMkLst>
        </pc:spChg>
        <pc:picChg chg="add mod">
          <ac:chgData name="Payal Vaidya" userId="233c8e2dd0fdc0c4" providerId="LiveId" clId="{22C587CE-C5AB-4D61-9BB2-E55A6276A977}" dt="2023-12-04T19:40:10.725" v="46" actId="14100"/>
          <ac:picMkLst>
            <pc:docMk/>
            <pc:sldMk cId="3734030878" sldId="265"/>
            <ac:picMk id="3" creationId="{6299399E-7955-FFE0-DE39-E9B3678FA662}"/>
          </ac:picMkLst>
        </pc:picChg>
        <pc:inkChg chg="add del">
          <ac:chgData name="Payal Vaidya" userId="233c8e2dd0fdc0c4" providerId="LiveId" clId="{22C587CE-C5AB-4D61-9BB2-E55A6276A977}" dt="2023-12-04T19:40:34.560" v="48" actId="9405"/>
          <ac:inkMkLst>
            <pc:docMk/>
            <pc:sldMk cId="3734030878" sldId="265"/>
            <ac:inkMk id="4" creationId="{89789DE1-1865-12D7-21A8-B822DA8DA011}"/>
          </ac:inkMkLst>
        </pc:inkChg>
        <pc:inkChg chg="add">
          <ac:chgData name="Payal Vaidya" userId="233c8e2dd0fdc0c4" providerId="LiveId" clId="{22C587CE-C5AB-4D61-9BB2-E55A6276A977}" dt="2023-12-04T19:40:37.727" v="49" actId="9405"/>
          <ac:inkMkLst>
            <pc:docMk/>
            <pc:sldMk cId="3734030878" sldId="265"/>
            <ac:inkMk id="5" creationId="{8626BAE3-7C47-D7D7-744F-6FE9EABE1D16}"/>
          </ac:inkMkLst>
        </pc:inkChg>
        <pc:inkChg chg="add">
          <ac:chgData name="Payal Vaidya" userId="233c8e2dd0fdc0c4" providerId="LiveId" clId="{22C587CE-C5AB-4D61-9BB2-E55A6276A977}" dt="2023-12-04T19:40:40.862" v="50" actId="9405"/>
          <ac:inkMkLst>
            <pc:docMk/>
            <pc:sldMk cId="3734030878" sldId="265"/>
            <ac:inkMk id="6" creationId="{A12D8055-6080-B60E-97B6-188FCA7F07A0}"/>
          </ac:inkMkLst>
        </pc:inkChg>
      </pc:sldChg>
      <pc:sldChg chg="addSp delSp modSp new del mod setBg delDesignElem">
        <pc:chgData name="Payal Vaidya" userId="233c8e2dd0fdc0c4" providerId="LiveId" clId="{22C587CE-C5AB-4D61-9BB2-E55A6276A977}" dt="2023-12-06T18:48:20.580" v="4756" actId="47"/>
        <pc:sldMkLst>
          <pc:docMk/>
          <pc:sldMk cId="832090150" sldId="266"/>
        </pc:sldMkLst>
        <pc:spChg chg="add del">
          <ac:chgData name="Payal Vaidya" userId="233c8e2dd0fdc0c4" providerId="LiveId" clId="{22C587CE-C5AB-4D61-9BB2-E55A6276A977}" dt="2023-12-05T20:25:05.024" v="1322"/>
          <ac:spMkLst>
            <pc:docMk/>
            <pc:sldMk cId="832090150" sldId="266"/>
            <ac:spMk id="8" creationId="{676411ED-5314-4C9A-A717-DD5A041FAF6C}"/>
          </ac:spMkLst>
        </pc:spChg>
        <pc:spChg chg="add del">
          <ac:chgData name="Payal Vaidya" userId="233c8e2dd0fdc0c4" providerId="LiveId" clId="{22C587CE-C5AB-4D61-9BB2-E55A6276A977}" dt="2023-12-05T20:25:05.024" v="1322"/>
          <ac:spMkLst>
            <pc:docMk/>
            <pc:sldMk cId="832090150" sldId="266"/>
            <ac:spMk id="10" creationId="{01CD0F23-A289-474D-AC8E-7B770AB4CE58}"/>
          </ac:spMkLst>
        </pc:spChg>
        <pc:spChg chg="add del">
          <ac:chgData name="Payal Vaidya" userId="233c8e2dd0fdc0c4" providerId="LiveId" clId="{22C587CE-C5AB-4D61-9BB2-E55A6276A977}" dt="2023-12-05T20:25:05.024" v="1322"/>
          <ac:spMkLst>
            <pc:docMk/>
            <pc:sldMk cId="832090150" sldId="266"/>
            <ac:spMk id="12" creationId="{B45CE986-4A76-4B58-8796-1E505901C6B8}"/>
          </ac:spMkLst>
        </pc:spChg>
        <pc:picChg chg="add mod">
          <ac:chgData name="Payal Vaidya" userId="233c8e2dd0fdc0c4" providerId="LiveId" clId="{22C587CE-C5AB-4D61-9BB2-E55A6276A977}" dt="2023-12-04T19:43:05.781" v="54" actId="26606"/>
          <ac:picMkLst>
            <pc:docMk/>
            <pc:sldMk cId="832090150" sldId="266"/>
            <ac:picMk id="3" creationId="{B1D403F2-76FC-DD55-D99B-6537C42322A9}"/>
          </ac:picMkLst>
        </pc:picChg>
      </pc:sldChg>
      <pc:sldChg chg="addSp delSp modSp new del mod setBg modClrScheme delDesignElem chgLayout">
        <pc:chgData name="Payal Vaidya" userId="233c8e2dd0fdc0c4" providerId="LiveId" clId="{22C587CE-C5AB-4D61-9BB2-E55A6276A977}" dt="2023-12-06T18:48:26.983" v="4757" actId="47"/>
        <pc:sldMkLst>
          <pc:docMk/>
          <pc:sldMk cId="1059256110" sldId="267"/>
        </pc:sldMkLst>
        <pc:spChg chg="add mod ord">
          <ac:chgData name="Payal Vaidya" userId="233c8e2dd0fdc0c4" providerId="LiveId" clId="{22C587CE-C5AB-4D61-9BB2-E55A6276A977}" dt="2023-12-06T00:44:52.618" v="3635" actId="26606"/>
          <ac:spMkLst>
            <pc:docMk/>
            <pc:sldMk cId="1059256110" sldId="267"/>
            <ac:spMk id="6" creationId="{43D66CE3-1211-3D40-63C8-3AE648BE6EDC}"/>
          </ac:spMkLst>
        </pc:spChg>
        <pc:spChg chg="add del">
          <ac:chgData name="Payal Vaidya" userId="233c8e2dd0fdc0c4" providerId="LiveId" clId="{22C587CE-C5AB-4D61-9BB2-E55A6276A977}" dt="2023-12-04T19:47:06.328" v="62" actId="700"/>
          <ac:spMkLst>
            <pc:docMk/>
            <pc:sldMk cId="1059256110" sldId="267"/>
            <ac:spMk id="8" creationId="{676411ED-5314-4C9A-A717-DD5A041FAF6C}"/>
          </ac:spMkLst>
        </pc:spChg>
        <pc:spChg chg="add del">
          <ac:chgData name="Payal Vaidya" userId="233c8e2dd0fdc0c4" providerId="LiveId" clId="{22C587CE-C5AB-4D61-9BB2-E55A6276A977}" dt="2023-12-04T19:47:25.616" v="64" actId="22"/>
          <ac:spMkLst>
            <pc:docMk/>
            <pc:sldMk cId="1059256110" sldId="267"/>
            <ac:spMk id="9" creationId="{A7EEF235-FE8E-C65D-ABBD-976162420F96}"/>
          </ac:spMkLst>
        </pc:spChg>
        <pc:spChg chg="add del">
          <ac:chgData name="Payal Vaidya" userId="233c8e2dd0fdc0c4" providerId="LiveId" clId="{22C587CE-C5AB-4D61-9BB2-E55A6276A977}" dt="2023-12-04T19:47:06.328" v="62" actId="700"/>
          <ac:spMkLst>
            <pc:docMk/>
            <pc:sldMk cId="1059256110" sldId="267"/>
            <ac:spMk id="10" creationId="{01CD0F23-A289-474D-AC8E-7B770AB4CE58}"/>
          </ac:spMkLst>
        </pc:spChg>
        <pc:spChg chg="add del">
          <ac:chgData name="Payal Vaidya" userId="233c8e2dd0fdc0c4" providerId="LiveId" clId="{22C587CE-C5AB-4D61-9BB2-E55A6276A977}" dt="2023-12-04T19:47:06.328" v="62" actId="700"/>
          <ac:spMkLst>
            <pc:docMk/>
            <pc:sldMk cId="1059256110" sldId="267"/>
            <ac:spMk id="12" creationId="{B45CE986-4A76-4B58-8796-1E505901C6B8}"/>
          </ac:spMkLst>
        </pc:spChg>
        <pc:spChg chg="add">
          <ac:chgData name="Payal Vaidya" userId="233c8e2dd0fdc0c4" providerId="LiveId" clId="{22C587CE-C5AB-4D61-9BB2-E55A6276A977}" dt="2023-12-06T00:44:52.618" v="3635" actId="26606"/>
          <ac:spMkLst>
            <pc:docMk/>
            <pc:sldMk cId="1059256110" sldId="267"/>
            <ac:spMk id="15" creationId="{B8144315-1C5A-4185-A952-25D98D303D46}"/>
          </ac:spMkLst>
        </pc:spChg>
        <pc:spChg chg="add del">
          <ac:chgData name="Payal Vaidya" userId="233c8e2dd0fdc0c4" providerId="LiveId" clId="{22C587CE-C5AB-4D61-9BB2-E55A6276A977}" dt="2023-12-04T19:47:38.303" v="68" actId="26606"/>
          <ac:spMkLst>
            <pc:docMk/>
            <pc:sldMk cId="1059256110" sldId="267"/>
            <ac:spMk id="22" creationId="{6288FC2F-B192-42B2-90BE-517E1039BE0B}"/>
          </ac:spMkLst>
        </pc:spChg>
        <pc:spChg chg="add del">
          <ac:chgData name="Payal Vaidya" userId="233c8e2dd0fdc0c4" providerId="LiveId" clId="{22C587CE-C5AB-4D61-9BB2-E55A6276A977}" dt="2023-12-05T20:25:05.024" v="1322"/>
          <ac:spMkLst>
            <pc:docMk/>
            <pc:sldMk cId="1059256110" sldId="267"/>
            <ac:spMk id="24" creationId="{A000C36E-AAFD-4188-BB55-FAE4A82728C9}"/>
          </ac:spMkLst>
        </pc:spChg>
        <pc:spChg chg="add del">
          <ac:chgData name="Payal Vaidya" userId="233c8e2dd0fdc0c4" providerId="LiveId" clId="{22C587CE-C5AB-4D61-9BB2-E55A6276A977}" dt="2023-12-05T20:25:05.024" v="1322"/>
          <ac:spMkLst>
            <pc:docMk/>
            <pc:sldMk cId="1059256110" sldId="267"/>
            <ac:spMk id="26" creationId="{13CB6D4A-4ADE-4BAF-BB67-7E9E8AB2C807}"/>
          </ac:spMkLst>
        </pc:spChg>
        <pc:spChg chg="add del">
          <ac:chgData name="Payal Vaidya" userId="233c8e2dd0fdc0c4" providerId="LiveId" clId="{22C587CE-C5AB-4D61-9BB2-E55A6276A977}" dt="2023-12-05T20:25:05.024" v="1322"/>
          <ac:spMkLst>
            <pc:docMk/>
            <pc:sldMk cId="1059256110" sldId="267"/>
            <ac:spMk id="28" creationId="{2065753A-F15B-43F6-B811-03D54342667C}"/>
          </ac:spMkLst>
        </pc:spChg>
        <pc:spChg chg="add del">
          <ac:chgData name="Payal Vaidya" userId="233c8e2dd0fdc0c4" providerId="LiveId" clId="{22C587CE-C5AB-4D61-9BB2-E55A6276A977}" dt="2023-12-05T20:25:05.024" v="1322"/>
          <ac:spMkLst>
            <pc:docMk/>
            <pc:sldMk cId="1059256110" sldId="267"/>
            <ac:spMk id="30" creationId="{219AED55-7F29-4A42-9B4E-43EA055109AD}"/>
          </ac:spMkLst>
        </pc:spChg>
        <pc:spChg chg="add del">
          <ac:chgData name="Payal Vaidya" userId="233c8e2dd0fdc0c4" providerId="LiveId" clId="{22C587CE-C5AB-4D61-9BB2-E55A6276A977}" dt="2023-12-05T20:25:05.024" v="1322"/>
          <ac:spMkLst>
            <pc:docMk/>
            <pc:sldMk cId="1059256110" sldId="267"/>
            <ac:spMk id="32" creationId="{3394EDF3-F539-40F8-9354-FE028858291C}"/>
          </ac:spMkLst>
        </pc:spChg>
        <pc:spChg chg="add del">
          <ac:chgData name="Payal Vaidya" userId="233c8e2dd0fdc0c4" providerId="LiveId" clId="{22C587CE-C5AB-4D61-9BB2-E55A6276A977}" dt="2023-12-05T20:25:05.024" v="1322"/>
          <ac:spMkLst>
            <pc:docMk/>
            <pc:sldMk cId="1059256110" sldId="267"/>
            <ac:spMk id="34" creationId="{25236E71-242B-4CE7-96BC-B66F91F9DF65}"/>
          </ac:spMkLst>
        </pc:spChg>
        <pc:spChg chg="add del">
          <ac:chgData name="Payal Vaidya" userId="233c8e2dd0fdc0c4" providerId="LiveId" clId="{22C587CE-C5AB-4D61-9BB2-E55A6276A977}" dt="2023-12-05T20:25:05.024" v="1322"/>
          <ac:spMkLst>
            <pc:docMk/>
            <pc:sldMk cId="1059256110" sldId="267"/>
            <ac:spMk id="36" creationId="{683A5930-ABB0-4C7A-8E96-AB945DFB0D3E}"/>
          </ac:spMkLst>
        </pc:spChg>
        <pc:spChg chg="add del">
          <ac:chgData name="Payal Vaidya" userId="233c8e2dd0fdc0c4" providerId="LiveId" clId="{22C587CE-C5AB-4D61-9BB2-E55A6276A977}" dt="2023-12-05T20:25:05.024" v="1322"/>
          <ac:spMkLst>
            <pc:docMk/>
            <pc:sldMk cId="1059256110" sldId="267"/>
            <ac:spMk id="38" creationId="{33E51D9F-DA72-49DE-9183-76B062B38581}"/>
          </ac:spMkLst>
        </pc:spChg>
        <pc:spChg chg="add del">
          <ac:chgData name="Payal Vaidya" userId="233c8e2dd0fdc0c4" providerId="LiveId" clId="{22C587CE-C5AB-4D61-9BB2-E55A6276A977}" dt="2023-12-05T20:25:05.024" v="1322"/>
          <ac:spMkLst>
            <pc:docMk/>
            <pc:sldMk cId="1059256110" sldId="267"/>
            <ac:spMk id="42" creationId="{6288FC2F-B192-42B2-90BE-517E1039BE0B}"/>
          </ac:spMkLst>
        </pc:spChg>
        <pc:grpChg chg="add del">
          <ac:chgData name="Payal Vaidya" userId="233c8e2dd0fdc0c4" providerId="LiveId" clId="{22C587CE-C5AB-4D61-9BB2-E55A6276A977}" dt="2023-12-04T19:47:38.303" v="68" actId="26606"/>
          <ac:grpSpMkLst>
            <pc:docMk/>
            <pc:sldMk cId="1059256110" sldId="267"/>
            <ac:grpSpMk id="11" creationId="{E5D4A15D-C852-47D7-A7E3-7F8FEE9FCA9D}"/>
          </ac:grpSpMkLst>
        </pc:grpChg>
        <pc:grpChg chg="add">
          <ac:chgData name="Payal Vaidya" userId="233c8e2dd0fdc0c4" providerId="LiveId" clId="{22C587CE-C5AB-4D61-9BB2-E55A6276A977}" dt="2023-12-06T00:44:52.618" v="3635" actId="26606"/>
          <ac:grpSpMkLst>
            <pc:docMk/>
            <pc:sldMk cId="1059256110" sldId="267"/>
            <ac:grpSpMk id="14" creationId="{4091D54B-59AB-4A5E-8E9E-0421BD66D4FB}"/>
          </ac:grpSpMkLst>
        </pc:grpChg>
        <pc:grpChg chg="add">
          <ac:chgData name="Payal Vaidya" userId="233c8e2dd0fdc0c4" providerId="LiveId" clId="{22C587CE-C5AB-4D61-9BB2-E55A6276A977}" dt="2023-12-06T00:44:52.618" v="3635" actId="26606"/>
          <ac:grpSpMkLst>
            <pc:docMk/>
            <pc:sldMk cId="1059256110" sldId="267"/>
            <ac:grpSpMk id="17" creationId="{25A657F0-42F3-40D3-BC75-7DA1F5C6A225}"/>
          </ac:grpSpMkLst>
        </pc:grpChg>
        <pc:grpChg chg="add del">
          <ac:chgData name="Payal Vaidya" userId="233c8e2dd0fdc0c4" providerId="LiveId" clId="{22C587CE-C5AB-4D61-9BB2-E55A6276A977}" dt="2023-12-05T20:25:05.024" v="1322"/>
          <ac:grpSpMkLst>
            <pc:docMk/>
            <pc:sldMk cId="1059256110" sldId="267"/>
            <ac:grpSpMk id="25" creationId="{E5D4A15D-C852-47D7-A7E3-7F8FEE9FCA9D}"/>
          </ac:grpSpMkLst>
        </pc:grpChg>
        <pc:picChg chg="add mod">
          <ac:chgData name="Payal Vaidya" userId="233c8e2dd0fdc0c4" providerId="LiveId" clId="{22C587CE-C5AB-4D61-9BB2-E55A6276A977}" dt="2023-12-06T00:44:52.618" v="3635" actId="26606"/>
          <ac:picMkLst>
            <pc:docMk/>
            <pc:sldMk cId="1059256110" sldId="267"/>
            <ac:picMk id="3" creationId="{499D9E56-6299-BC0A-76BC-6165B5D752CF}"/>
          </ac:picMkLst>
        </pc:picChg>
        <pc:inkChg chg="add del mod">
          <ac:chgData name="Payal Vaidya" userId="233c8e2dd0fdc0c4" providerId="LiveId" clId="{22C587CE-C5AB-4D61-9BB2-E55A6276A977}" dt="2023-12-04T19:48:13.077" v="75" actId="478"/>
          <ac:inkMkLst>
            <pc:docMk/>
            <pc:sldMk cId="1059256110" sldId="267"/>
            <ac:inkMk id="4" creationId="{34148407-CB3D-6E8E-90E1-87A7E68E858A}"/>
          </ac:inkMkLst>
        </pc:inkChg>
        <pc:inkChg chg="add del mod">
          <ac:chgData name="Payal Vaidya" userId="233c8e2dd0fdc0c4" providerId="LiveId" clId="{22C587CE-C5AB-4D61-9BB2-E55A6276A977}" dt="2023-12-04T19:48:14.561" v="76" actId="478"/>
          <ac:inkMkLst>
            <pc:docMk/>
            <pc:sldMk cId="1059256110" sldId="267"/>
            <ac:inkMk id="5" creationId="{1F4DAB2F-2794-0ECA-12E1-3A630A44BEF6}"/>
          </ac:inkMkLst>
        </pc:inkChg>
      </pc:sldChg>
      <pc:sldChg chg="addSp delSp modSp new del mod setBg delDesignElem">
        <pc:chgData name="Payal Vaidya" userId="233c8e2dd0fdc0c4" providerId="LiveId" clId="{22C587CE-C5AB-4D61-9BB2-E55A6276A977}" dt="2023-12-06T18:48:39.453" v="4758" actId="47"/>
        <pc:sldMkLst>
          <pc:docMk/>
          <pc:sldMk cId="2856211745" sldId="268"/>
        </pc:sldMkLst>
        <pc:spChg chg="add del">
          <ac:chgData name="Payal Vaidya" userId="233c8e2dd0fdc0c4" providerId="LiveId" clId="{22C587CE-C5AB-4D61-9BB2-E55A6276A977}" dt="2023-12-05T20:25:05.024" v="1322"/>
          <ac:spMkLst>
            <pc:docMk/>
            <pc:sldMk cId="2856211745" sldId="268"/>
            <ac:spMk id="8" creationId="{4F78DAAE-B0C3-49A3-8AB1-AD2FF0E3686F}"/>
          </ac:spMkLst>
        </pc:spChg>
        <pc:spChg chg="add del">
          <ac:chgData name="Payal Vaidya" userId="233c8e2dd0fdc0c4" providerId="LiveId" clId="{22C587CE-C5AB-4D61-9BB2-E55A6276A977}" dt="2023-12-05T20:25:05.024" v="1322"/>
          <ac:spMkLst>
            <pc:docMk/>
            <pc:sldMk cId="2856211745" sldId="268"/>
            <ac:spMk id="10" creationId="{F6A8A81D-3338-4B0F-A26F-A3D259D27681}"/>
          </ac:spMkLst>
        </pc:spChg>
        <pc:spChg chg="add del">
          <ac:chgData name="Payal Vaidya" userId="233c8e2dd0fdc0c4" providerId="LiveId" clId="{22C587CE-C5AB-4D61-9BB2-E55A6276A977}" dt="2023-12-05T20:25:05.024" v="1322"/>
          <ac:spMkLst>
            <pc:docMk/>
            <pc:sldMk cId="2856211745" sldId="268"/>
            <ac:spMk id="12" creationId="{40155665-7CE2-4939-AE5E-020DC1D20753}"/>
          </ac:spMkLst>
        </pc:spChg>
        <pc:picChg chg="add mod">
          <ac:chgData name="Payal Vaidya" userId="233c8e2dd0fdc0c4" providerId="LiveId" clId="{22C587CE-C5AB-4D61-9BB2-E55A6276A977}" dt="2023-12-04T19:53:30.197" v="92" actId="26606"/>
          <ac:picMkLst>
            <pc:docMk/>
            <pc:sldMk cId="2856211745" sldId="268"/>
            <ac:picMk id="3" creationId="{243A8E0E-31DD-7511-9596-8009C56059F6}"/>
          </ac:picMkLst>
        </pc:picChg>
        <pc:inkChg chg="add del">
          <ac:chgData name="Payal Vaidya" userId="233c8e2dd0fdc0c4" providerId="LiveId" clId="{22C587CE-C5AB-4D61-9BB2-E55A6276A977}" dt="2023-12-04T19:54:18.028" v="94" actId="9405"/>
          <ac:inkMkLst>
            <pc:docMk/>
            <pc:sldMk cId="2856211745" sldId="268"/>
            <ac:inkMk id="4" creationId="{999C4A5E-60A8-DA63-F3EC-C6AA57B3ABAC}"/>
          </ac:inkMkLst>
        </pc:inkChg>
        <pc:inkChg chg="add">
          <ac:chgData name="Payal Vaidya" userId="233c8e2dd0fdc0c4" providerId="LiveId" clId="{22C587CE-C5AB-4D61-9BB2-E55A6276A977}" dt="2023-12-04T19:54:23.086" v="95" actId="9405"/>
          <ac:inkMkLst>
            <pc:docMk/>
            <pc:sldMk cId="2856211745" sldId="268"/>
            <ac:inkMk id="5" creationId="{BBE866C7-E010-F82B-5B79-ED53C02247F4}"/>
          </ac:inkMkLst>
        </pc:inkChg>
        <pc:inkChg chg="add">
          <ac:chgData name="Payal Vaidya" userId="233c8e2dd0fdc0c4" providerId="LiveId" clId="{22C587CE-C5AB-4D61-9BB2-E55A6276A977}" dt="2023-12-04T19:54:26.026" v="96" actId="9405"/>
          <ac:inkMkLst>
            <pc:docMk/>
            <pc:sldMk cId="2856211745" sldId="268"/>
            <ac:inkMk id="6" creationId="{C315110C-9CC7-760B-D3EB-1100A87DCDA5}"/>
          </ac:inkMkLst>
        </pc:inkChg>
      </pc:sldChg>
      <pc:sldChg chg="addSp delSp modSp new del mod setBg setClrOvrMap delDesignElem">
        <pc:chgData name="Payal Vaidya" userId="233c8e2dd0fdc0c4" providerId="LiveId" clId="{22C587CE-C5AB-4D61-9BB2-E55A6276A977}" dt="2023-12-06T19:07:36.396" v="4815" actId="47"/>
        <pc:sldMkLst>
          <pc:docMk/>
          <pc:sldMk cId="1022517685" sldId="269"/>
        </pc:sldMkLst>
        <pc:spChg chg="mod">
          <ac:chgData name="Payal Vaidya" userId="233c8e2dd0fdc0c4" providerId="LiveId" clId="{22C587CE-C5AB-4D61-9BB2-E55A6276A977}" dt="2023-12-06T19:07:28.629" v="4814" actId="20577"/>
          <ac:spMkLst>
            <pc:docMk/>
            <pc:sldMk cId="1022517685" sldId="269"/>
            <ac:spMk id="2" creationId="{9DCDE020-B2EC-DB8B-6371-8FF75B1F0911}"/>
          </ac:spMkLst>
        </pc:spChg>
        <pc:spChg chg="add del">
          <ac:chgData name="Payal Vaidya" userId="233c8e2dd0fdc0c4" providerId="LiveId" clId="{22C587CE-C5AB-4D61-9BB2-E55A6276A977}" dt="2023-12-04T19:53:04.092" v="91" actId="26606"/>
          <ac:spMkLst>
            <pc:docMk/>
            <pc:sldMk cId="1022517685" sldId="269"/>
            <ac:spMk id="11" creationId="{73C0A186-7444-4460-9C37-532E7671E99E}"/>
          </ac:spMkLst>
        </pc:spChg>
        <pc:spChg chg="add del">
          <ac:chgData name="Payal Vaidya" userId="233c8e2dd0fdc0c4" providerId="LiveId" clId="{22C587CE-C5AB-4D61-9BB2-E55A6276A977}" dt="2023-12-05T20:25:05.024" v="1322"/>
          <ac:spMkLst>
            <pc:docMk/>
            <pc:sldMk cId="1022517685" sldId="269"/>
            <ac:spMk id="26" creationId="{B8144315-1C5A-4185-A952-25D98D303D46}"/>
          </ac:spMkLst>
        </pc:spChg>
        <pc:spChg chg="add del">
          <ac:chgData name="Payal Vaidya" userId="233c8e2dd0fdc0c4" providerId="LiveId" clId="{22C587CE-C5AB-4D61-9BB2-E55A6276A977}" dt="2023-12-05T20:25:05.024" v="1322"/>
          <ac:spMkLst>
            <pc:docMk/>
            <pc:sldMk cId="1022517685" sldId="269"/>
            <ac:spMk id="28" creationId="{31D248D0-90D8-4EAF-84EE-DA3868518829}"/>
          </ac:spMkLst>
        </pc:spChg>
        <pc:spChg chg="add del">
          <ac:chgData name="Payal Vaidya" userId="233c8e2dd0fdc0c4" providerId="LiveId" clId="{22C587CE-C5AB-4D61-9BB2-E55A6276A977}" dt="2023-12-05T20:25:05.024" v="1322"/>
          <ac:spMkLst>
            <pc:docMk/>
            <pc:sldMk cId="1022517685" sldId="269"/>
            <ac:spMk id="30" creationId="{0775805F-9E56-4330-9EA3-04D38DCEC3F1}"/>
          </ac:spMkLst>
        </pc:spChg>
        <pc:grpChg chg="add del">
          <ac:chgData name="Payal Vaidya" userId="233c8e2dd0fdc0c4" providerId="LiveId" clId="{22C587CE-C5AB-4D61-9BB2-E55A6276A977}" dt="2023-12-04T19:53:04.092" v="91" actId="26606"/>
          <ac:grpSpMkLst>
            <pc:docMk/>
            <pc:sldMk cId="1022517685" sldId="269"/>
            <ac:grpSpMk id="7" creationId="{93E10248-AF0E-477D-B4D2-47C02CE4E353}"/>
          </ac:grpSpMkLst>
        </pc:grpChg>
        <pc:grpChg chg="add del">
          <ac:chgData name="Payal Vaidya" userId="233c8e2dd0fdc0c4" providerId="LiveId" clId="{22C587CE-C5AB-4D61-9BB2-E55A6276A977}" dt="2023-12-04T19:53:04.092" v="91" actId="26606"/>
          <ac:grpSpMkLst>
            <pc:docMk/>
            <pc:sldMk cId="1022517685" sldId="269"/>
            <ac:grpSpMk id="13" creationId="{D4EC3799-3F52-48CE-85CC-83AED368EB42}"/>
          </ac:grpSpMkLst>
        </pc:grpChg>
        <pc:grpChg chg="add del">
          <ac:chgData name="Payal Vaidya" userId="233c8e2dd0fdc0c4" providerId="LiveId" clId="{22C587CE-C5AB-4D61-9BB2-E55A6276A977}" dt="2023-12-05T20:25:05.024" v="1322"/>
          <ac:grpSpMkLst>
            <pc:docMk/>
            <pc:sldMk cId="1022517685" sldId="269"/>
            <ac:grpSpMk id="22" creationId="{4091D54B-59AB-4A5E-8E9E-0421BD66D4FB}"/>
          </ac:grpSpMkLst>
        </pc:grpChg>
        <pc:picChg chg="add del mod">
          <ac:chgData name="Payal Vaidya" userId="233c8e2dd0fdc0c4" providerId="LiveId" clId="{22C587CE-C5AB-4D61-9BB2-E55A6276A977}" dt="2023-12-06T19:07:25.909" v="4813" actId="478"/>
          <ac:picMkLst>
            <pc:docMk/>
            <pc:sldMk cId="1022517685" sldId="269"/>
            <ac:picMk id="4" creationId="{DC00D4A7-AC87-CF51-0FC1-8AD4EAE721EF}"/>
          </ac:picMkLst>
        </pc:picChg>
        <pc:cxnChg chg="add del">
          <ac:chgData name="Payal Vaidya" userId="233c8e2dd0fdc0c4" providerId="LiveId" clId="{22C587CE-C5AB-4D61-9BB2-E55A6276A977}" dt="2023-12-04T19:53:04.092" v="91" actId="26606"/>
          <ac:cxnSpMkLst>
            <pc:docMk/>
            <pc:sldMk cId="1022517685" sldId="269"/>
            <ac:cxnSpMk id="17" creationId="{789E20C7-BB50-4317-93C7-90C8ED80B275}"/>
          </ac:cxnSpMkLst>
        </pc:cxnChg>
      </pc:sldChg>
      <pc:sldChg chg="addSp delSp modSp new del mod setBg delDesignElem">
        <pc:chgData name="Payal Vaidya" userId="233c8e2dd0fdc0c4" providerId="LiveId" clId="{22C587CE-C5AB-4D61-9BB2-E55A6276A977}" dt="2023-12-06T18:48:48.566" v="4759" actId="47"/>
        <pc:sldMkLst>
          <pc:docMk/>
          <pc:sldMk cId="927589704" sldId="270"/>
        </pc:sldMkLst>
        <pc:spChg chg="mod ord">
          <ac:chgData name="Payal Vaidya" userId="233c8e2dd0fdc0c4" providerId="LiveId" clId="{22C587CE-C5AB-4D61-9BB2-E55A6276A977}" dt="2023-12-05T20:38:46.666" v="1715" actId="26606"/>
          <ac:spMkLst>
            <pc:docMk/>
            <pc:sldMk cId="927589704" sldId="270"/>
            <ac:spMk id="2" creationId="{BBC93315-14C4-34E5-5100-939FA8228E74}"/>
          </ac:spMkLst>
        </pc:spChg>
        <pc:spChg chg="add del">
          <ac:chgData name="Payal Vaidya" userId="233c8e2dd0fdc0c4" providerId="LiveId" clId="{22C587CE-C5AB-4D61-9BB2-E55A6276A977}" dt="2023-12-05T20:45:43.133" v="1792"/>
          <ac:spMkLst>
            <pc:docMk/>
            <pc:sldMk cId="927589704" sldId="270"/>
            <ac:spMk id="9" creationId="{F7689D68-C339-4D5B-9DAA-E13F6BD4D575}"/>
          </ac:spMkLst>
        </pc:spChg>
        <pc:spChg chg="add del">
          <ac:chgData name="Payal Vaidya" userId="233c8e2dd0fdc0c4" providerId="LiveId" clId="{22C587CE-C5AB-4D61-9BB2-E55A6276A977}" dt="2023-12-04T19:58:46.104" v="102" actId="26606"/>
          <ac:spMkLst>
            <pc:docMk/>
            <pc:sldMk cId="927589704" sldId="270"/>
            <ac:spMk id="15" creationId="{F7689D68-C339-4D5B-9DAA-E13F6BD4D575}"/>
          </ac:spMkLst>
        </pc:spChg>
        <pc:spChg chg="add">
          <ac:chgData name="Payal Vaidya" userId="233c8e2dd0fdc0c4" providerId="LiveId" clId="{22C587CE-C5AB-4D61-9BB2-E55A6276A977}" dt="2023-12-06T00:45:21.200" v="3636" actId="26606"/>
          <ac:spMkLst>
            <pc:docMk/>
            <pc:sldMk cId="927589704" sldId="270"/>
            <ac:spMk id="16" creationId="{F7689D68-C339-4D5B-9DAA-E13F6BD4D575}"/>
          </ac:spMkLst>
        </pc:spChg>
        <pc:spChg chg="add del">
          <ac:chgData name="Payal Vaidya" userId="233c8e2dd0fdc0c4" providerId="LiveId" clId="{22C587CE-C5AB-4D61-9BB2-E55A6276A977}" dt="2023-12-04T19:58:46.104" v="102" actId="26606"/>
          <ac:spMkLst>
            <pc:docMk/>
            <pc:sldMk cId="927589704" sldId="270"/>
            <ac:spMk id="17" creationId="{1B9CC3E5-EA42-4393-A2C0-5192B91BD745}"/>
          </ac:spMkLst>
        </pc:spChg>
        <pc:spChg chg="add del">
          <ac:chgData name="Payal Vaidya" userId="233c8e2dd0fdc0c4" providerId="LiveId" clId="{22C587CE-C5AB-4D61-9BB2-E55A6276A977}" dt="2023-12-04T19:58:46.104" v="102" actId="26606"/>
          <ac:spMkLst>
            <pc:docMk/>
            <pc:sldMk cId="927589704" sldId="270"/>
            <ac:spMk id="19" creationId="{FB8DBC8E-FBA7-466C-8D97-75B15FBE9048}"/>
          </ac:spMkLst>
        </pc:spChg>
        <pc:spChg chg="add del">
          <ac:chgData name="Payal Vaidya" userId="233c8e2dd0fdc0c4" providerId="LiveId" clId="{22C587CE-C5AB-4D61-9BB2-E55A6276A977}" dt="2023-12-04T19:58:46.104" v="102" actId="26606"/>
          <ac:spMkLst>
            <pc:docMk/>
            <pc:sldMk cId="927589704" sldId="270"/>
            <ac:spMk id="21" creationId="{E6FFF64E-1FE4-4AE0-9D62-567AA183C128}"/>
          </ac:spMkLst>
        </pc:spChg>
        <pc:spChg chg="add del">
          <ac:chgData name="Payal Vaidya" userId="233c8e2dd0fdc0c4" providerId="LiveId" clId="{22C587CE-C5AB-4D61-9BB2-E55A6276A977}" dt="2023-12-04T19:58:46.104" v="102" actId="26606"/>
          <ac:spMkLst>
            <pc:docMk/>
            <pc:sldMk cId="927589704" sldId="270"/>
            <ac:spMk id="23" creationId="{9C80E52D-DE5C-4267-9C99-8741F2E42E36}"/>
          </ac:spMkLst>
        </pc:spChg>
        <pc:spChg chg="add del">
          <ac:chgData name="Payal Vaidya" userId="233c8e2dd0fdc0c4" providerId="LiveId" clId="{22C587CE-C5AB-4D61-9BB2-E55A6276A977}" dt="2023-12-05T20:25:05.024" v="1322"/>
          <ac:spMkLst>
            <pc:docMk/>
            <pc:sldMk cId="927589704" sldId="270"/>
            <ac:spMk id="28" creationId="{F7689D68-C339-4D5B-9DAA-E13F6BD4D575}"/>
          </ac:spMkLst>
        </pc:spChg>
        <pc:grpChg chg="add del">
          <ac:chgData name="Payal Vaidya" userId="233c8e2dd0fdc0c4" providerId="LiveId" clId="{22C587CE-C5AB-4D61-9BB2-E55A6276A977}" dt="2023-12-05T20:45:43.133" v="1792"/>
          <ac:grpSpMkLst>
            <pc:docMk/>
            <pc:sldMk cId="927589704" sldId="270"/>
            <ac:grpSpMk id="8" creationId="{EED2E2BB-3846-41EB-9F1E-92C33C4A8F46}"/>
          </ac:grpSpMkLst>
        </pc:grpChg>
        <pc:grpChg chg="add del">
          <ac:chgData name="Payal Vaidya" userId="233c8e2dd0fdc0c4" providerId="LiveId" clId="{22C587CE-C5AB-4D61-9BB2-E55A6276A977}" dt="2023-12-05T20:45:43.133" v="1792"/>
          <ac:grpSpMkLst>
            <pc:docMk/>
            <pc:sldMk cId="927589704" sldId="270"/>
            <ac:grpSpMk id="10" creationId="{28F798B8-1C3B-4B89-8B9A-3F9613CD0775}"/>
          </ac:grpSpMkLst>
        </pc:grpChg>
        <pc:grpChg chg="add del">
          <ac:chgData name="Payal Vaidya" userId="233c8e2dd0fdc0c4" providerId="LiveId" clId="{22C587CE-C5AB-4D61-9BB2-E55A6276A977}" dt="2023-12-04T19:58:46.104" v="102" actId="26606"/>
          <ac:grpSpMkLst>
            <pc:docMk/>
            <pc:sldMk cId="927589704" sldId="270"/>
            <ac:grpSpMk id="11" creationId="{EED2E2BB-3846-41EB-9F1E-92C33C4A8F46}"/>
          </ac:grpSpMkLst>
        </pc:grpChg>
        <pc:grpChg chg="add">
          <ac:chgData name="Payal Vaidya" userId="233c8e2dd0fdc0c4" providerId="LiveId" clId="{22C587CE-C5AB-4D61-9BB2-E55A6276A977}" dt="2023-12-06T00:45:21.200" v="3636" actId="26606"/>
          <ac:grpSpMkLst>
            <pc:docMk/>
            <pc:sldMk cId="927589704" sldId="270"/>
            <ac:grpSpMk id="14" creationId="{EED2E2BB-3846-41EB-9F1E-92C33C4A8F46}"/>
          </ac:grpSpMkLst>
        </pc:grpChg>
        <pc:grpChg chg="add">
          <ac:chgData name="Payal Vaidya" userId="233c8e2dd0fdc0c4" providerId="LiveId" clId="{22C587CE-C5AB-4D61-9BB2-E55A6276A977}" dt="2023-12-06T00:45:21.200" v="3636" actId="26606"/>
          <ac:grpSpMkLst>
            <pc:docMk/>
            <pc:sldMk cId="927589704" sldId="270"/>
            <ac:grpSpMk id="22" creationId="{28F798B8-1C3B-4B89-8B9A-3F9613CD0775}"/>
          </ac:grpSpMkLst>
        </pc:grpChg>
        <pc:grpChg chg="add del">
          <ac:chgData name="Payal Vaidya" userId="233c8e2dd0fdc0c4" providerId="LiveId" clId="{22C587CE-C5AB-4D61-9BB2-E55A6276A977}" dt="2023-12-05T20:25:05.024" v="1322"/>
          <ac:grpSpMkLst>
            <pc:docMk/>
            <pc:sldMk cId="927589704" sldId="270"/>
            <ac:grpSpMk id="25" creationId="{EED2E2BB-3846-41EB-9F1E-92C33C4A8F46}"/>
          </ac:grpSpMkLst>
        </pc:grpChg>
        <pc:grpChg chg="add del">
          <ac:chgData name="Payal Vaidya" userId="233c8e2dd0fdc0c4" providerId="LiveId" clId="{22C587CE-C5AB-4D61-9BB2-E55A6276A977}" dt="2023-12-05T20:25:05.024" v="1322"/>
          <ac:grpSpMkLst>
            <pc:docMk/>
            <pc:sldMk cId="927589704" sldId="270"/>
            <ac:grpSpMk id="29" creationId="{7D71E4A8-9F60-4021-8338-7F6E0D0CE424}"/>
          </ac:grpSpMkLst>
        </pc:grpChg>
        <pc:picChg chg="add mod ord">
          <ac:chgData name="Payal Vaidya" userId="233c8e2dd0fdc0c4" providerId="LiveId" clId="{22C587CE-C5AB-4D61-9BB2-E55A6276A977}" dt="2023-12-06T00:45:21.200" v="3636" actId="26606"/>
          <ac:picMkLst>
            <pc:docMk/>
            <pc:sldMk cId="927589704" sldId="270"/>
            <ac:picMk id="4" creationId="{A76060DC-9BC6-2A87-A590-70301C2B97BA}"/>
          </ac:picMkLst>
        </pc:picChg>
        <pc:picChg chg="add mod ord">
          <ac:chgData name="Payal Vaidya" userId="233c8e2dd0fdc0c4" providerId="LiveId" clId="{22C587CE-C5AB-4D61-9BB2-E55A6276A977}" dt="2023-12-05T20:38:46.666" v="1715" actId="26606"/>
          <ac:picMkLst>
            <pc:docMk/>
            <pc:sldMk cId="927589704" sldId="270"/>
            <ac:picMk id="6" creationId="{B57C7613-17D9-1F72-CD32-26A3E595F823}"/>
          </ac:picMkLst>
        </pc:picChg>
      </pc:sldChg>
      <pc:sldChg chg="addSp delSp modSp new del mod setBg delDesignElem">
        <pc:chgData name="Payal Vaidya" userId="233c8e2dd0fdc0c4" providerId="LiveId" clId="{22C587CE-C5AB-4D61-9BB2-E55A6276A977}" dt="2023-12-06T18:48:52.689" v="4760" actId="47"/>
        <pc:sldMkLst>
          <pc:docMk/>
          <pc:sldMk cId="3290815134" sldId="271"/>
        </pc:sldMkLst>
        <pc:spChg chg="mod ord">
          <ac:chgData name="Payal Vaidya" userId="233c8e2dd0fdc0c4" providerId="LiveId" clId="{22C587CE-C5AB-4D61-9BB2-E55A6276A977}" dt="2023-12-05T20:39:12.664" v="1718" actId="26606"/>
          <ac:spMkLst>
            <pc:docMk/>
            <pc:sldMk cId="3290815134" sldId="271"/>
            <ac:spMk id="2" creationId="{B4279FAE-B776-824A-8E53-EC6211A70FFC}"/>
          </ac:spMkLst>
        </pc:spChg>
        <pc:spChg chg="add del">
          <ac:chgData name="Payal Vaidya" userId="233c8e2dd0fdc0c4" providerId="LiveId" clId="{22C587CE-C5AB-4D61-9BB2-E55A6276A977}" dt="2023-12-05T20:45:43.133" v="1792"/>
          <ac:spMkLst>
            <pc:docMk/>
            <pc:sldMk cId="3290815134" sldId="271"/>
            <ac:spMk id="12" creationId="{F7689D68-C339-4D5B-9DAA-E13F6BD4D575}"/>
          </ac:spMkLst>
        </pc:spChg>
        <pc:spChg chg="add del">
          <ac:chgData name="Payal Vaidya" userId="233c8e2dd0fdc0c4" providerId="LiveId" clId="{22C587CE-C5AB-4D61-9BB2-E55A6276A977}" dt="2023-12-05T19:31:40.659" v="522" actId="26606"/>
          <ac:spMkLst>
            <pc:docMk/>
            <pc:sldMk cId="3290815134" sldId="271"/>
            <ac:spMk id="15" creationId="{F7689D68-C339-4D5B-9DAA-E13F6BD4D575}"/>
          </ac:spMkLst>
        </pc:spChg>
        <pc:spChg chg="add">
          <ac:chgData name="Payal Vaidya" userId="233c8e2dd0fdc0c4" providerId="LiveId" clId="{22C587CE-C5AB-4D61-9BB2-E55A6276A977}" dt="2023-12-06T00:45:33.733" v="3637" actId="26606"/>
          <ac:spMkLst>
            <pc:docMk/>
            <pc:sldMk cId="3290815134" sldId="271"/>
            <ac:spMk id="18" creationId="{F7689D68-C339-4D5B-9DAA-E13F6BD4D575}"/>
          </ac:spMkLst>
        </pc:spChg>
        <pc:spChg chg="add del">
          <ac:chgData name="Payal Vaidya" userId="233c8e2dd0fdc0c4" providerId="LiveId" clId="{22C587CE-C5AB-4D61-9BB2-E55A6276A977}" dt="2023-12-05T19:32:42.030" v="532" actId="26606"/>
          <ac:spMkLst>
            <pc:docMk/>
            <pc:sldMk cId="3290815134" sldId="271"/>
            <ac:spMk id="29" creationId="{F7689D68-C339-4D5B-9DAA-E13F6BD4D575}"/>
          </ac:spMkLst>
        </pc:spChg>
        <pc:spChg chg="add del">
          <ac:chgData name="Payal Vaidya" userId="233c8e2dd0fdc0c4" providerId="LiveId" clId="{22C587CE-C5AB-4D61-9BB2-E55A6276A977}" dt="2023-12-05T19:32:42.030" v="532" actId="26606"/>
          <ac:spMkLst>
            <pc:docMk/>
            <pc:sldMk cId="3290815134" sldId="271"/>
            <ac:spMk id="31" creationId="{1B9CC3E5-EA42-4393-A2C0-5192B91BD745}"/>
          </ac:spMkLst>
        </pc:spChg>
        <pc:spChg chg="add del">
          <ac:chgData name="Payal Vaidya" userId="233c8e2dd0fdc0c4" providerId="LiveId" clId="{22C587CE-C5AB-4D61-9BB2-E55A6276A977}" dt="2023-12-05T19:32:42.030" v="532" actId="26606"/>
          <ac:spMkLst>
            <pc:docMk/>
            <pc:sldMk cId="3290815134" sldId="271"/>
            <ac:spMk id="33" creationId="{FB8DBC8E-FBA7-466C-8D97-75B15FBE9048}"/>
          </ac:spMkLst>
        </pc:spChg>
        <pc:spChg chg="add del">
          <ac:chgData name="Payal Vaidya" userId="233c8e2dd0fdc0c4" providerId="LiveId" clId="{22C587CE-C5AB-4D61-9BB2-E55A6276A977}" dt="2023-12-05T19:32:42.030" v="532" actId="26606"/>
          <ac:spMkLst>
            <pc:docMk/>
            <pc:sldMk cId="3290815134" sldId="271"/>
            <ac:spMk id="35" creationId="{E6FFF64E-1FE4-4AE0-9D62-567AA183C128}"/>
          </ac:spMkLst>
        </pc:spChg>
        <pc:spChg chg="add del">
          <ac:chgData name="Payal Vaidya" userId="233c8e2dd0fdc0c4" providerId="LiveId" clId="{22C587CE-C5AB-4D61-9BB2-E55A6276A977}" dt="2023-12-05T19:32:42.030" v="532" actId="26606"/>
          <ac:spMkLst>
            <pc:docMk/>
            <pc:sldMk cId="3290815134" sldId="271"/>
            <ac:spMk id="37" creationId="{9C80E52D-DE5C-4267-9C99-8741F2E42E36}"/>
          </ac:spMkLst>
        </pc:spChg>
        <pc:spChg chg="add del">
          <ac:chgData name="Payal Vaidya" userId="233c8e2dd0fdc0c4" providerId="LiveId" clId="{22C587CE-C5AB-4D61-9BB2-E55A6276A977}" dt="2023-12-05T20:25:05.024" v="1322"/>
          <ac:spMkLst>
            <pc:docMk/>
            <pc:sldMk cId="3290815134" sldId="271"/>
            <ac:spMk id="46" creationId="{F7689D68-C339-4D5B-9DAA-E13F6BD4D575}"/>
          </ac:spMkLst>
        </pc:spChg>
        <pc:grpChg chg="add">
          <ac:chgData name="Payal Vaidya" userId="233c8e2dd0fdc0c4" providerId="LiveId" clId="{22C587CE-C5AB-4D61-9BB2-E55A6276A977}" dt="2023-12-06T00:45:33.733" v="3637" actId="26606"/>
          <ac:grpSpMkLst>
            <pc:docMk/>
            <pc:sldMk cId="3290815134" sldId="271"/>
            <ac:grpSpMk id="10" creationId="{EED2E2BB-3846-41EB-9F1E-92C33C4A8F46}"/>
          </ac:grpSpMkLst>
        </pc:grpChg>
        <pc:grpChg chg="add del">
          <ac:chgData name="Payal Vaidya" userId="233c8e2dd0fdc0c4" providerId="LiveId" clId="{22C587CE-C5AB-4D61-9BB2-E55A6276A977}" dt="2023-12-05T19:31:40.659" v="522" actId="26606"/>
          <ac:grpSpMkLst>
            <pc:docMk/>
            <pc:sldMk cId="3290815134" sldId="271"/>
            <ac:grpSpMk id="11" creationId="{EED2E2BB-3846-41EB-9F1E-92C33C4A8F46}"/>
          </ac:grpSpMkLst>
        </pc:grpChg>
        <pc:grpChg chg="add del">
          <ac:chgData name="Payal Vaidya" userId="233c8e2dd0fdc0c4" providerId="LiveId" clId="{22C587CE-C5AB-4D61-9BB2-E55A6276A977}" dt="2023-12-05T20:45:43.133" v="1792"/>
          <ac:grpSpMkLst>
            <pc:docMk/>
            <pc:sldMk cId="3290815134" sldId="271"/>
            <ac:grpSpMk id="13" creationId="{EED2E2BB-3846-41EB-9F1E-92C33C4A8F46}"/>
          </ac:grpSpMkLst>
        </pc:grpChg>
        <pc:grpChg chg="add del">
          <ac:chgData name="Payal Vaidya" userId="233c8e2dd0fdc0c4" providerId="LiveId" clId="{22C587CE-C5AB-4D61-9BB2-E55A6276A977}" dt="2023-12-05T19:31:40.659" v="522" actId="26606"/>
          <ac:grpSpMkLst>
            <pc:docMk/>
            <pc:sldMk cId="3290815134" sldId="271"/>
            <ac:grpSpMk id="17" creationId="{7D71E4A8-9F60-4021-8338-7F6E0D0CE424}"/>
          </ac:grpSpMkLst>
        </pc:grpChg>
        <pc:grpChg chg="add del">
          <ac:chgData name="Payal Vaidya" userId="233c8e2dd0fdc0c4" providerId="LiveId" clId="{22C587CE-C5AB-4D61-9BB2-E55A6276A977}" dt="2023-12-05T20:45:43.133" v="1792"/>
          <ac:grpSpMkLst>
            <pc:docMk/>
            <pc:sldMk cId="3290815134" sldId="271"/>
            <ac:grpSpMk id="19" creationId="{28F798B8-1C3B-4B89-8B9A-3F9613CD0775}"/>
          </ac:grpSpMkLst>
        </pc:grpChg>
        <pc:grpChg chg="add">
          <ac:chgData name="Payal Vaidya" userId="233c8e2dd0fdc0c4" providerId="LiveId" clId="{22C587CE-C5AB-4D61-9BB2-E55A6276A977}" dt="2023-12-06T00:45:33.733" v="3637" actId="26606"/>
          <ac:grpSpMkLst>
            <pc:docMk/>
            <pc:sldMk cId="3290815134" sldId="271"/>
            <ac:grpSpMk id="23" creationId="{28F798B8-1C3B-4B89-8B9A-3F9613CD0775}"/>
          </ac:grpSpMkLst>
        </pc:grpChg>
        <pc:grpChg chg="add del">
          <ac:chgData name="Payal Vaidya" userId="233c8e2dd0fdc0c4" providerId="LiveId" clId="{22C587CE-C5AB-4D61-9BB2-E55A6276A977}" dt="2023-12-05T19:32:42.030" v="532" actId="26606"/>
          <ac:grpSpMkLst>
            <pc:docMk/>
            <pc:sldMk cId="3290815134" sldId="271"/>
            <ac:grpSpMk id="25" creationId="{EED2E2BB-3846-41EB-9F1E-92C33C4A8F46}"/>
          </ac:grpSpMkLst>
        </pc:grpChg>
        <pc:grpChg chg="add del">
          <ac:chgData name="Payal Vaidya" userId="233c8e2dd0fdc0c4" providerId="LiveId" clId="{22C587CE-C5AB-4D61-9BB2-E55A6276A977}" dt="2023-12-05T20:25:05.024" v="1322"/>
          <ac:grpSpMkLst>
            <pc:docMk/>
            <pc:sldMk cId="3290815134" sldId="271"/>
            <ac:grpSpMk id="42" creationId="{EED2E2BB-3846-41EB-9F1E-92C33C4A8F46}"/>
          </ac:grpSpMkLst>
        </pc:grpChg>
        <pc:picChg chg="add del mod ord">
          <ac:chgData name="Payal Vaidya" userId="233c8e2dd0fdc0c4" providerId="LiveId" clId="{22C587CE-C5AB-4D61-9BB2-E55A6276A977}" dt="2023-12-05T19:31:13.576" v="520" actId="478"/>
          <ac:picMkLst>
            <pc:docMk/>
            <pc:sldMk cId="3290815134" sldId="271"/>
            <ac:picMk id="4" creationId="{88E243F2-1ED1-51C1-7A66-D924F20450AC}"/>
          </ac:picMkLst>
        </pc:picChg>
        <pc:picChg chg="add mod ord">
          <ac:chgData name="Payal Vaidya" userId="233c8e2dd0fdc0c4" providerId="LiveId" clId="{22C587CE-C5AB-4D61-9BB2-E55A6276A977}" dt="2023-12-06T00:45:45.231" v="3639" actId="14100"/>
          <ac:picMkLst>
            <pc:docMk/>
            <pc:sldMk cId="3290815134" sldId="271"/>
            <ac:picMk id="5" creationId="{64DE5097-38F4-4F8D-FE00-4B8A318B77F3}"/>
          </ac:picMkLst>
        </pc:picChg>
        <pc:picChg chg="add del mod">
          <ac:chgData name="Payal Vaidya" userId="233c8e2dd0fdc0c4" providerId="LiveId" clId="{22C587CE-C5AB-4D61-9BB2-E55A6276A977}" dt="2023-12-05T19:31:04.797" v="518" actId="478"/>
          <ac:picMkLst>
            <pc:docMk/>
            <pc:sldMk cId="3290815134" sldId="271"/>
            <ac:picMk id="6" creationId="{1535C716-FA34-4B5F-F29F-15CA0B7EF470}"/>
          </ac:picMkLst>
        </pc:picChg>
        <pc:picChg chg="add mod ord">
          <ac:chgData name="Payal Vaidya" userId="233c8e2dd0fdc0c4" providerId="LiveId" clId="{22C587CE-C5AB-4D61-9BB2-E55A6276A977}" dt="2023-12-05T20:39:12.664" v="1718" actId="26606"/>
          <ac:picMkLst>
            <pc:docMk/>
            <pc:sldMk cId="3290815134" sldId="271"/>
            <ac:picMk id="8" creationId="{B78CB97D-6993-4AAF-9F36-430E33EA9228}"/>
          </ac:picMkLst>
        </pc:picChg>
      </pc:sldChg>
      <pc:sldChg chg="addSp delSp modSp new del mod setBg addAnim delAnim delDesignElem">
        <pc:chgData name="Payal Vaidya" userId="233c8e2dd0fdc0c4" providerId="LiveId" clId="{22C587CE-C5AB-4D61-9BB2-E55A6276A977}" dt="2023-12-06T18:48:56.371" v="4761" actId="47"/>
        <pc:sldMkLst>
          <pc:docMk/>
          <pc:sldMk cId="1560049605" sldId="272"/>
        </pc:sldMkLst>
        <pc:spChg chg="mod ord">
          <ac:chgData name="Payal Vaidya" userId="233c8e2dd0fdc0c4" providerId="LiveId" clId="{22C587CE-C5AB-4D61-9BB2-E55A6276A977}" dt="2023-12-05T20:39:57.268" v="1724" actId="26606"/>
          <ac:spMkLst>
            <pc:docMk/>
            <pc:sldMk cId="1560049605" sldId="272"/>
            <ac:spMk id="2" creationId="{759165B5-6C6A-D5E1-7D9C-419D76478C6C}"/>
          </ac:spMkLst>
        </pc:spChg>
        <pc:spChg chg="add del">
          <ac:chgData name="Payal Vaidya" userId="233c8e2dd0fdc0c4" providerId="LiveId" clId="{22C587CE-C5AB-4D61-9BB2-E55A6276A977}" dt="2023-12-04T20:06:17.016" v="133" actId="26606"/>
          <ac:spMkLst>
            <pc:docMk/>
            <pc:sldMk cId="1560049605" sldId="272"/>
            <ac:spMk id="17" creationId="{6A1F9196-C052-4485-9213-4FA306850687}"/>
          </ac:spMkLst>
        </pc:spChg>
        <pc:spChg chg="add del">
          <ac:chgData name="Payal Vaidya" userId="233c8e2dd0fdc0c4" providerId="LiveId" clId="{22C587CE-C5AB-4D61-9BB2-E55A6276A977}" dt="2023-12-05T20:39:57.268" v="1724" actId="26606"/>
          <ac:spMkLst>
            <pc:docMk/>
            <pc:sldMk cId="1560049605" sldId="272"/>
            <ac:spMk id="18" creationId="{80CAB4C1-E9FF-4C37-92FA-28BED3B8881B}"/>
          </ac:spMkLst>
        </pc:spChg>
        <pc:spChg chg="add del">
          <ac:chgData name="Payal Vaidya" userId="233c8e2dd0fdc0c4" providerId="LiveId" clId="{22C587CE-C5AB-4D61-9BB2-E55A6276A977}" dt="2023-12-04T20:10:38.651" v="139" actId="26606"/>
          <ac:spMkLst>
            <pc:docMk/>
            <pc:sldMk cId="1560049605" sldId="272"/>
            <ac:spMk id="19" creationId="{0BD7060D-8DA2-4400-86F1-6A988F0E8AC3}"/>
          </ac:spMkLst>
        </pc:spChg>
        <pc:spChg chg="add del">
          <ac:chgData name="Payal Vaidya" userId="233c8e2dd0fdc0c4" providerId="LiveId" clId="{22C587CE-C5AB-4D61-9BB2-E55A6276A977}" dt="2023-12-04T20:10:38.651" v="139" actId="26606"/>
          <ac:spMkLst>
            <pc:docMk/>
            <pc:sldMk cId="1560049605" sldId="272"/>
            <ac:spMk id="21" creationId="{96E6678A-6101-4D77-8A14-5F70FBDB66F8}"/>
          </ac:spMkLst>
        </pc:spChg>
        <pc:spChg chg="add del">
          <ac:chgData name="Payal Vaidya" userId="233c8e2dd0fdc0c4" providerId="LiveId" clId="{22C587CE-C5AB-4D61-9BB2-E55A6276A977}" dt="2023-12-04T20:10:38.651" v="139" actId="26606"/>
          <ac:spMkLst>
            <pc:docMk/>
            <pc:sldMk cId="1560049605" sldId="272"/>
            <ac:spMk id="23" creationId="{AFA4E1D0-9351-4451-B0A0-51BEA42D86EB}"/>
          </ac:spMkLst>
        </pc:spChg>
        <pc:spChg chg="add">
          <ac:chgData name="Payal Vaidya" userId="233c8e2dd0fdc0c4" providerId="LiveId" clId="{22C587CE-C5AB-4D61-9BB2-E55A6276A977}" dt="2023-12-06T00:46:01.966" v="3640" actId="26606"/>
          <ac:spMkLst>
            <pc:docMk/>
            <pc:sldMk cId="1560049605" sldId="272"/>
            <ac:spMk id="24" creationId="{80CAB4C1-E9FF-4C37-92FA-28BED3B8881B}"/>
          </ac:spMkLst>
        </pc:spChg>
        <pc:spChg chg="add del">
          <ac:chgData name="Payal Vaidya" userId="233c8e2dd0fdc0c4" providerId="LiveId" clId="{22C587CE-C5AB-4D61-9BB2-E55A6276A977}" dt="2023-12-04T20:10:38.651" v="139" actId="26606"/>
          <ac:spMkLst>
            <pc:docMk/>
            <pc:sldMk cId="1560049605" sldId="272"/>
            <ac:spMk id="25" creationId="{0D052C5D-4E47-47F1-96A6-5251FAAEDE8C}"/>
          </ac:spMkLst>
        </pc:spChg>
        <pc:spChg chg="add del">
          <ac:chgData name="Payal Vaidya" userId="233c8e2dd0fdc0c4" providerId="LiveId" clId="{22C587CE-C5AB-4D61-9BB2-E55A6276A977}" dt="2023-12-04T20:10:38.651" v="139" actId="26606"/>
          <ac:spMkLst>
            <pc:docMk/>
            <pc:sldMk cId="1560049605" sldId="272"/>
            <ac:spMk id="26" creationId="{80CAB4C1-E9FF-4C37-92FA-28BED3B8881B}"/>
          </ac:spMkLst>
        </pc:spChg>
        <pc:spChg chg="add del">
          <ac:chgData name="Payal Vaidya" userId="233c8e2dd0fdc0c4" providerId="LiveId" clId="{22C587CE-C5AB-4D61-9BB2-E55A6276A977}" dt="2023-12-04T20:10:38.651" v="139" actId="26606"/>
          <ac:spMkLst>
            <pc:docMk/>
            <pc:sldMk cId="1560049605" sldId="272"/>
            <ac:spMk id="27" creationId="{79B9FD3C-5633-44F4-902E-55A97B2D20FF}"/>
          </ac:spMkLst>
        </pc:spChg>
        <pc:spChg chg="add del">
          <ac:chgData name="Payal Vaidya" userId="233c8e2dd0fdc0c4" providerId="LiveId" clId="{22C587CE-C5AB-4D61-9BB2-E55A6276A977}" dt="2023-12-05T20:45:43.133" v="1792"/>
          <ac:spMkLst>
            <pc:docMk/>
            <pc:sldMk cId="1560049605" sldId="272"/>
            <ac:spMk id="33" creationId="{80CAB4C1-E9FF-4C37-92FA-28BED3B8881B}"/>
          </ac:spMkLst>
        </pc:spChg>
        <pc:spChg chg="add del">
          <ac:chgData name="Payal Vaidya" userId="233c8e2dd0fdc0c4" providerId="LiveId" clId="{22C587CE-C5AB-4D61-9BB2-E55A6276A977}" dt="2023-12-04T20:11:25.935" v="149" actId="26606"/>
          <ac:spMkLst>
            <pc:docMk/>
            <pc:sldMk cId="1560049605" sldId="272"/>
            <ac:spMk id="36" creationId="{80CAB4C1-E9FF-4C37-92FA-28BED3B8881B}"/>
          </ac:spMkLst>
        </pc:spChg>
        <pc:spChg chg="add del">
          <ac:chgData name="Payal Vaidya" userId="233c8e2dd0fdc0c4" providerId="LiveId" clId="{22C587CE-C5AB-4D61-9BB2-E55A6276A977}" dt="2023-12-04T20:11:25.935" v="149" actId="26606"/>
          <ac:spMkLst>
            <pc:docMk/>
            <pc:sldMk cId="1560049605" sldId="272"/>
            <ac:spMk id="38" creationId="{0BD7060D-8DA2-4400-86F1-6A988F0E8AC3}"/>
          </ac:spMkLst>
        </pc:spChg>
        <pc:spChg chg="add del">
          <ac:chgData name="Payal Vaidya" userId="233c8e2dd0fdc0c4" providerId="LiveId" clId="{22C587CE-C5AB-4D61-9BB2-E55A6276A977}" dt="2023-12-04T20:11:25.935" v="149" actId="26606"/>
          <ac:spMkLst>
            <pc:docMk/>
            <pc:sldMk cId="1560049605" sldId="272"/>
            <ac:spMk id="40" creationId="{96E6678A-6101-4D77-8A14-5F70FBDB66F8}"/>
          </ac:spMkLst>
        </pc:spChg>
        <pc:spChg chg="add del">
          <ac:chgData name="Payal Vaidya" userId="233c8e2dd0fdc0c4" providerId="LiveId" clId="{22C587CE-C5AB-4D61-9BB2-E55A6276A977}" dt="2023-12-04T20:11:25.935" v="149" actId="26606"/>
          <ac:spMkLst>
            <pc:docMk/>
            <pc:sldMk cId="1560049605" sldId="272"/>
            <ac:spMk id="42" creationId="{AFA4E1D0-9351-4451-B0A0-51BEA42D86EB}"/>
          </ac:spMkLst>
        </pc:spChg>
        <pc:spChg chg="add del">
          <ac:chgData name="Payal Vaidya" userId="233c8e2dd0fdc0c4" providerId="LiveId" clId="{22C587CE-C5AB-4D61-9BB2-E55A6276A977}" dt="2023-12-04T20:11:25.935" v="149" actId="26606"/>
          <ac:spMkLst>
            <pc:docMk/>
            <pc:sldMk cId="1560049605" sldId="272"/>
            <ac:spMk id="44" creationId="{0D052C5D-4E47-47F1-96A6-5251FAAEDE8C}"/>
          </ac:spMkLst>
        </pc:spChg>
        <pc:spChg chg="add del">
          <ac:chgData name="Payal Vaidya" userId="233c8e2dd0fdc0c4" providerId="LiveId" clId="{22C587CE-C5AB-4D61-9BB2-E55A6276A977}" dt="2023-12-04T20:11:25.935" v="149" actId="26606"/>
          <ac:spMkLst>
            <pc:docMk/>
            <pc:sldMk cId="1560049605" sldId="272"/>
            <ac:spMk id="46" creationId="{79B9FD3C-5633-44F4-902E-55A97B2D20FF}"/>
          </ac:spMkLst>
        </pc:spChg>
        <pc:spChg chg="add del">
          <ac:chgData name="Payal Vaidya" userId="233c8e2dd0fdc0c4" providerId="LiveId" clId="{22C587CE-C5AB-4D61-9BB2-E55A6276A977}" dt="2023-12-05T19:35:17.436" v="554" actId="26606"/>
          <ac:spMkLst>
            <pc:docMk/>
            <pc:sldMk cId="1560049605" sldId="272"/>
            <ac:spMk id="55" creationId="{80CAB4C1-E9FF-4C37-92FA-28BED3B8881B}"/>
          </ac:spMkLst>
        </pc:spChg>
        <pc:spChg chg="add del">
          <ac:chgData name="Payal Vaidya" userId="233c8e2dd0fdc0c4" providerId="LiveId" clId="{22C587CE-C5AB-4D61-9BB2-E55A6276A977}" dt="2023-12-05T19:35:14.286" v="550" actId="26606"/>
          <ac:spMkLst>
            <pc:docMk/>
            <pc:sldMk cId="1560049605" sldId="272"/>
            <ac:spMk id="69" creationId="{6A1F9196-C052-4485-9213-4FA306850687}"/>
          </ac:spMkLst>
        </pc:spChg>
        <pc:spChg chg="add del">
          <ac:chgData name="Payal Vaidya" userId="233c8e2dd0fdc0c4" providerId="LiveId" clId="{22C587CE-C5AB-4D61-9BB2-E55A6276A977}" dt="2023-12-05T19:35:17.407" v="553" actId="26606"/>
          <ac:spMkLst>
            <pc:docMk/>
            <pc:sldMk cId="1560049605" sldId="272"/>
            <ac:spMk id="71" creationId="{0BD7060D-8DA2-4400-86F1-6A988F0E8AC3}"/>
          </ac:spMkLst>
        </pc:spChg>
        <pc:spChg chg="add del">
          <ac:chgData name="Payal Vaidya" userId="233c8e2dd0fdc0c4" providerId="LiveId" clId="{22C587CE-C5AB-4D61-9BB2-E55A6276A977}" dt="2023-12-05T19:35:17.407" v="553" actId="26606"/>
          <ac:spMkLst>
            <pc:docMk/>
            <pc:sldMk cId="1560049605" sldId="272"/>
            <ac:spMk id="73" creationId="{96E6678A-6101-4D77-8A14-5F70FBDB66F8}"/>
          </ac:spMkLst>
        </pc:spChg>
        <pc:spChg chg="add del">
          <ac:chgData name="Payal Vaidya" userId="233c8e2dd0fdc0c4" providerId="LiveId" clId="{22C587CE-C5AB-4D61-9BB2-E55A6276A977}" dt="2023-12-05T19:35:17.407" v="553" actId="26606"/>
          <ac:spMkLst>
            <pc:docMk/>
            <pc:sldMk cId="1560049605" sldId="272"/>
            <ac:spMk id="75" creationId="{AFA4E1D0-9351-4451-B0A0-51BEA42D86EB}"/>
          </ac:spMkLst>
        </pc:spChg>
        <pc:spChg chg="add del">
          <ac:chgData name="Payal Vaidya" userId="233c8e2dd0fdc0c4" providerId="LiveId" clId="{22C587CE-C5AB-4D61-9BB2-E55A6276A977}" dt="2023-12-05T19:35:17.407" v="553" actId="26606"/>
          <ac:spMkLst>
            <pc:docMk/>
            <pc:sldMk cId="1560049605" sldId="272"/>
            <ac:spMk id="77" creationId="{0D052C5D-4E47-47F1-96A6-5251FAAEDE8C}"/>
          </ac:spMkLst>
        </pc:spChg>
        <pc:spChg chg="add del">
          <ac:chgData name="Payal Vaidya" userId="233c8e2dd0fdc0c4" providerId="LiveId" clId="{22C587CE-C5AB-4D61-9BB2-E55A6276A977}" dt="2023-12-05T19:35:17.407" v="553" actId="26606"/>
          <ac:spMkLst>
            <pc:docMk/>
            <pc:sldMk cId="1560049605" sldId="272"/>
            <ac:spMk id="78" creationId="{80CAB4C1-E9FF-4C37-92FA-28BED3B8881B}"/>
          </ac:spMkLst>
        </pc:spChg>
        <pc:spChg chg="add del">
          <ac:chgData name="Payal Vaidya" userId="233c8e2dd0fdc0c4" providerId="LiveId" clId="{22C587CE-C5AB-4D61-9BB2-E55A6276A977}" dt="2023-12-05T19:35:17.407" v="553" actId="26606"/>
          <ac:spMkLst>
            <pc:docMk/>
            <pc:sldMk cId="1560049605" sldId="272"/>
            <ac:spMk id="79" creationId="{79B9FD3C-5633-44F4-902E-55A97B2D20FF}"/>
          </ac:spMkLst>
        </pc:spChg>
        <pc:spChg chg="add del">
          <ac:chgData name="Payal Vaidya" userId="233c8e2dd0fdc0c4" providerId="LiveId" clId="{22C587CE-C5AB-4D61-9BB2-E55A6276A977}" dt="2023-12-05T20:25:05.024" v="1322"/>
          <ac:spMkLst>
            <pc:docMk/>
            <pc:sldMk cId="1560049605" sldId="272"/>
            <ac:spMk id="82" creationId="{80CAB4C1-E9FF-4C37-92FA-28BED3B8881B}"/>
          </ac:spMkLst>
        </pc:spChg>
        <pc:grpChg chg="add del">
          <ac:chgData name="Payal Vaidya" userId="233c8e2dd0fdc0c4" providerId="LiveId" clId="{22C587CE-C5AB-4D61-9BB2-E55A6276A977}" dt="2023-12-05T20:39:57.268" v="1724" actId="26606"/>
          <ac:grpSpMkLst>
            <pc:docMk/>
            <pc:sldMk cId="1560049605" sldId="272"/>
            <ac:grpSpMk id="11" creationId="{806CAC3A-41F9-44D6-A9E6-680493E2B531}"/>
          </ac:grpSpMkLst>
        </pc:grpChg>
        <pc:grpChg chg="add">
          <ac:chgData name="Payal Vaidya" userId="233c8e2dd0fdc0c4" providerId="LiveId" clId="{22C587CE-C5AB-4D61-9BB2-E55A6276A977}" dt="2023-12-06T00:46:01.966" v="3640" actId="26606"/>
          <ac:grpSpMkLst>
            <pc:docMk/>
            <pc:sldMk cId="1560049605" sldId="272"/>
            <ac:grpSpMk id="12" creationId="{EC030789-C525-4D1D-90A0-F48C14A76EB0}"/>
          </ac:grpSpMkLst>
        </pc:grpChg>
        <pc:grpChg chg="add del">
          <ac:chgData name="Payal Vaidya" userId="233c8e2dd0fdc0c4" providerId="LiveId" clId="{22C587CE-C5AB-4D61-9BB2-E55A6276A977}" dt="2023-12-04T20:06:17.016" v="133" actId="26606"/>
          <ac:grpSpMkLst>
            <pc:docMk/>
            <pc:sldMk cId="1560049605" sldId="272"/>
            <ac:grpSpMk id="13" creationId="{EAFCDBC4-4B1B-411C-B98F-3BEA15E3785E}"/>
          </ac:grpSpMkLst>
        </pc:grpChg>
        <pc:grpChg chg="add del">
          <ac:chgData name="Payal Vaidya" userId="233c8e2dd0fdc0c4" providerId="LiveId" clId="{22C587CE-C5AB-4D61-9BB2-E55A6276A977}" dt="2023-12-05T20:39:57.268" v="1724" actId="26606"/>
          <ac:grpSpMkLst>
            <pc:docMk/>
            <pc:sldMk cId="1560049605" sldId="272"/>
            <ac:grpSpMk id="14" creationId="{EC030789-C525-4D1D-90A0-F48C14A76EB0}"/>
          </ac:grpSpMkLst>
        </pc:grpChg>
        <pc:grpChg chg="add del">
          <ac:chgData name="Payal Vaidya" userId="233c8e2dd0fdc0c4" providerId="LiveId" clId="{22C587CE-C5AB-4D61-9BB2-E55A6276A977}" dt="2023-12-04T20:10:38.651" v="139" actId="26606"/>
          <ac:grpSpMkLst>
            <pc:docMk/>
            <pc:sldMk cId="1560049605" sldId="272"/>
            <ac:grpSpMk id="20" creationId="{EC030789-C525-4D1D-90A0-F48C14A76EB0}"/>
          </ac:grpSpMkLst>
        </pc:grpChg>
        <pc:grpChg chg="add">
          <ac:chgData name="Payal Vaidya" userId="233c8e2dd0fdc0c4" providerId="LiveId" clId="{22C587CE-C5AB-4D61-9BB2-E55A6276A977}" dt="2023-12-06T00:46:01.966" v="3640" actId="26606"/>
          <ac:grpSpMkLst>
            <pc:docMk/>
            <pc:sldMk cId="1560049605" sldId="272"/>
            <ac:grpSpMk id="28" creationId="{0D78DDD7-B5CE-4EA9-B856-422B8ECB03A8}"/>
          </ac:grpSpMkLst>
        </pc:grpChg>
        <pc:grpChg chg="add del">
          <ac:chgData name="Payal Vaidya" userId="233c8e2dd0fdc0c4" providerId="LiveId" clId="{22C587CE-C5AB-4D61-9BB2-E55A6276A977}" dt="2023-12-05T20:45:43.133" v="1792"/>
          <ac:grpSpMkLst>
            <pc:docMk/>
            <pc:sldMk cId="1560049605" sldId="272"/>
            <ac:grpSpMk id="29" creationId="{EC030789-C525-4D1D-90A0-F48C14A76EB0}"/>
          </ac:grpSpMkLst>
        </pc:grpChg>
        <pc:grpChg chg="add del">
          <ac:chgData name="Payal Vaidya" userId="233c8e2dd0fdc0c4" providerId="LiveId" clId="{22C587CE-C5AB-4D61-9BB2-E55A6276A977}" dt="2023-12-04T20:11:25.935" v="149" actId="26606"/>
          <ac:grpSpMkLst>
            <pc:docMk/>
            <pc:sldMk cId="1560049605" sldId="272"/>
            <ac:grpSpMk id="32" creationId="{EC030789-C525-4D1D-90A0-F48C14A76EB0}"/>
          </ac:grpSpMkLst>
        </pc:grpChg>
        <pc:grpChg chg="add del">
          <ac:chgData name="Payal Vaidya" userId="233c8e2dd0fdc0c4" providerId="LiveId" clId="{22C587CE-C5AB-4D61-9BB2-E55A6276A977}" dt="2023-12-05T20:45:43.133" v="1792"/>
          <ac:grpSpMkLst>
            <pc:docMk/>
            <pc:sldMk cId="1560049605" sldId="272"/>
            <ac:grpSpMk id="35" creationId="{0D78DDD7-B5CE-4EA9-B856-422B8ECB03A8}"/>
          </ac:grpSpMkLst>
        </pc:grpChg>
        <pc:grpChg chg="add del">
          <ac:chgData name="Payal Vaidya" userId="233c8e2dd0fdc0c4" providerId="LiveId" clId="{22C587CE-C5AB-4D61-9BB2-E55A6276A977}" dt="2023-12-05T19:35:17.436" v="554" actId="26606"/>
          <ac:grpSpMkLst>
            <pc:docMk/>
            <pc:sldMk cId="1560049605" sldId="272"/>
            <ac:grpSpMk id="51" creationId="{EC030789-C525-4D1D-90A0-F48C14A76EB0}"/>
          </ac:grpSpMkLst>
        </pc:grpChg>
        <pc:grpChg chg="add del">
          <ac:chgData name="Payal Vaidya" userId="233c8e2dd0fdc0c4" providerId="LiveId" clId="{22C587CE-C5AB-4D61-9BB2-E55A6276A977}" dt="2023-12-05T19:35:17.436" v="554" actId="26606"/>
          <ac:grpSpMkLst>
            <pc:docMk/>
            <pc:sldMk cId="1560049605" sldId="272"/>
            <ac:grpSpMk id="57" creationId="{0D78DDD7-B5CE-4EA9-B856-422B8ECB03A8}"/>
          </ac:grpSpMkLst>
        </pc:grpChg>
        <pc:grpChg chg="add del">
          <ac:chgData name="Payal Vaidya" userId="233c8e2dd0fdc0c4" providerId="LiveId" clId="{22C587CE-C5AB-4D61-9BB2-E55A6276A977}" dt="2023-12-05T19:35:14.286" v="550" actId="26606"/>
          <ac:grpSpMkLst>
            <pc:docMk/>
            <pc:sldMk cId="1560049605" sldId="272"/>
            <ac:grpSpMk id="65" creationId="{EAFCDBC4-4B1B-411C-B98F-3BEA15E3785E}"/>
          </ac:grpSpMkLst>
        </pc:grpChg>
        <pc:grpChg chg="add del">
          <ac:chgData name="Payal Vaidya" userId="233c8e2dd0fdc0c4" providerId="LiveId" clId="{22C587CE-C5AB-4D61-9BB2-E55A6276A977}" dt="2023-12-05T19:35:17.407" v="553" actId="26606"/>
          <ac:grpSpMkLst>
            <pc:docMk/>
            <pc:sldMk cId="1560049605" sldId="272"/>
            <ac:grpSpMk id="72" creationId="{EC030789-C525-4D1D-90A0-F48C14A76EB0}"/>
          </ac:grpSpMkLst>
        </pc:grpChg>
        <pc:grpChg chg="add del">
          <ac:chgData name="Payal Vaidya" userId="233c8e2dd0fdc0c4" providerId="LiveId" clId="{22C587CE-C5AB-4D61-9BB2-E55A6276A977}" dt="2023-12-05T20:25:05.024" v="1322"/>
          <ac:grpSpMkLst>
            <pc:docMk/>
            <pc:sldMk cId="1560049605" sldId="272"/>
            <ac:grpSpMk id="81" creationId="{EC030789-C525-4D1D-90A0-F48C14A76EB0}"/>
          </ac:grpSpMkLst>
        </pc:grpChg>
        <pc:grpChg chg="add del">
          <ac:chgData name="Payal Vaidya" userId="233c8e2dd0fdc0c4" providerId="LiveId" clId="{22C587CE-C5AB-4D61-9BB2-E55A6276A977}" dt="2023-12-05T20:25:05.024" v="1322"/>
          <ac:grpSpMkLst>
            <pc:docMk/>
            <pc:sldMk cId="1560049605" sldId="272"/>
            <ac:grpSpMk id="83" creationId="{0D78DDD7-B5CE-4EA9-B856-422B8ECB03A8}"/>
          </ac:grpSpMkLst>
        </pc:grpChg>
        <pc:picChg chg="add mod ord">
          <ac:chgData name="Payal Vaidya" userId="233c8e2dd0fdc0c4" providerId="LiveId" clId="{22C587CE-C5AB-4D61-9BB2-E55A6276A977}" dt="2023-12-06T00:46:01.966" v="3640" actId="26606"/>
          <ac:picMkLst>
            <pc:docMk/>
            <pc:sldMk cId="1560049605" sldId="272"/>
            <ac:picMk id="4" creationId="{05964950-40F0-689F-8C3C-6B106BC0FDF9}"/>
          </ac:picMkLst>
        </pc:picChg>
        <pc:picChg chg="add mod ord">
          <ac:chgData name="Payal Vaidya" userId="233c8e2dd0fdc0c4" providerId="LiveId" clId="{22C587CE-C5AB-4D61-9BB2-E55A6276A977}" dt="2023-12-06T00:46:01.966" v="3640" actId="26606"/>
          <ac:picMkLst>
            <pc:docMk/>
            <pc:sldMk cId="1560049605" sldId="272"/>
            <ac:picMk id="5" creationId="{AA947CAF-FF5A-C74F-FF45-CCABAC3358D2}"/>
          </ac:picMkLst>
        </pc:picChg>
        <pc:picChg chg="add del mod ord">
          <ac:chgData name="Payal Vaidya" userId="233c8e2dd0fdc0c4" providerId="LiveId" clId="{22C587CE-C5AB-4D61-9BB2-E55A6276A977}" dt="2023-12-05T19:34:15.580" v="544" actId="478"/>
          <ac:picMkLst>
            <pc:docMk/>
            <pc:sldMk cId="1560049605" sldId="272"/>
            <ac:picMk id="6" creationId="{944BA2D7-80F4-325B-1C61-F570A6C1F7BA}"/>
          </ac:picMkLst>
        </pc:picChg>
        <pc:picChg chg="add del mod">
          <ac:chgData name="Payal Vaidya" userId="233c8e2dd0fdc0c4" providerId="LiveId" clId="{22C587CE-C5AB-4D61-9BB2-E55A6276A977}" dt="2023-12-05T19:34:13.039" v="543" actId="478"/>
          <ac:picMkLst>
            <pc:docMk/>
            <pc:sldMk cId="1560049605" sldId="272"/>
            <ac:picMk id="8" creationId="{19E66B9F-55E4-D3CF-704F-E937E19DA18B}"/>
          </ac:picMkLst>
        </pc:picChg>
        <pc:picChg chg="add mod">
          <ac:chgData name="Payal Vaidya" userId="233c8e2dd0fdc0c4" providerId="LiveId" clId="{22C587CE-C5AB-4D61-9BB2-E55A6276A977}" dt="2023-12-06T00:46:01.966" v="3640" actId="26606"/>
          <ac:picMkLst>
            <pc:docMk/>
            <pc:sldMk cId="1560049605" sldId="272"/>
            <ac:picMk id="9" creationId="{A7F6E211-081B-A3C3-899D-374CA0AFA872}"/>
          </ac:picMkLst>
        </pc:picChg>
      </pc:sldChg>
      <pc:sldChg chg="addSp delSp modSp new mod setBg delDesignElem">
        <pc:chgData name="Payal Vaidya" userId="233c8e2dd0fdc0c4" providerId="LiveId" clId="{22C587CE-C5AB-4D61-9BB2-E55A6276A977}" dt="2023-12-07T16:32:35.269" v="8185" actId="14100"/>
        <pc:sldMkLst>
          <pc:docMk/>
          <pc:sldMk cId="968719593" sldId="273"/>
        </pc:sldMkLst>
        <pc:spChg chg="mod">
          <ac:chgData name="Payal Vaidya" userId="233c8e2dd0fdc0c4" providerId="LiveId" clId="{22C587CE-C5AB-4D61-9BB2-E55A6276A977}" dt="2023-12-06T20:19:12.903" v="6384" actId="20577"/>
          <ac:spMkLst>
            <pc:docMk/>
            <pc:sldMk cId="968719593" sldId="273"/>
            <ac:spMk id="2" creationId="{BECDFE0C-C6BB-0958-80E5-6B38E86A271B}"/>
          </ac:spMkLst>
        </pc:spChg>
        <pc:spChg chg="add del">
          <ac:chgData name="Payal Vaidya" userId="233c8e2dd0fdc0c4" providerId="LiveId" clId="{22C587CE-C5AB-4D61-9BB2-E55A6276A977}" dt="2023-12-05T20:45:43.133" v="1792"/>
          <ac:spMkLst>
            <pc:docMk/>
            <pc:sldMk cId="968719593" sldId="273"/>
            <ac:spMk id="9" creationId="{F7689D68-C339-4D5B-9DAA-E13F6BD4D575}"/>
          </ac:spMkLst>
        </pc:spChg>
        <pc:spChg chg="add del">
          <ac:chgData name="Payal Vaidya" userId="233c8e2dd0fdc0c4" providerId="LiveId" clId="{22C587CE-C5AB-4D61-9BB2-E55A6276A977}" dt="2023-12-05T20:25:05.024" v="1322"/>
          <ac:spMkLst>
            <pc:docMk/>
            <pc:sldMk cId="968719593" sldId="273"/>
            <ac:spMk id="15" creationId="{F7689D68-C339-4D5B-9DAA-E13F6BD4D575}"/>
          </ac:spMkLst>
        </pc:spChg>
        <pc:spChg chg="add">
          <ac:chgData name="Payal Vaidya" userId="233c8e2dd0fdc0c4" providerId="LiveId" clId="{22C587CE-C5AB-4D61-9BB2-E55A6276A977}" dt="2023-12-06T00:46:32.506" v="3641" actId="26606"/>
          <ac:spMkLst>
            <pc:docMk/>
            <pc:sldMk cId="968719593" sldId="273"/>
            <ac:spMk id="16" creationId="{F7689D68-C339-4D5B-9DAA-E13F6BD4D575}"/>
          </ac:spMkLst>
        </pc:spChg>
        <pc:grpChg chg="add del">
          <ac:chgData name="Payal Vaidya" userId="233c8e2dd0fdc0c4" providerId="LiveId" clId="{22C587CE-C5AB-4D61-9BB2-E55A6276A977}" dt="2023-12-05T20:45:43.133" v="1792"/>
          <ac:grpSpMkLst>
            <pc:docMk/>
            <pc:sldMk cId="968719593" sldId="273"/>
            <ac:grpSpMk id="8" creationId="{EED2E2BB-3846-41EB-9F1E-92C33C4A8F46}"/>
          </ac:grpSpMkLst>
        </pc:grpChg>
        <pc:grpChg chg="add del">
          <ac:chgData name="Payal Vaidya" userId="233c8e2dd0fdc0c4" providerId="LiveId" clId="{22C587CE-C5AB-4D61-9BB2-E55A6276A977}" dt="2023-12-05T20:45:43.133" v="1792"/>
          <ac:grpSpMkLst>
            <pc:docMk/>
            <pc:sldMk cId="968719593" sldId="273"/>
            <ac:grpSpMk id="10" creationId="{7D71E4A8-9F60-4021-8338-7F6E0D0CE424}"/>
          </ac:grpSpMkLst>
        </pc:grpChg>
        <pc:grpChg chg="add del">
          <ac:chgData name="Payal Vaidya" userId="233c8e2dd0fdc0c4" providerId="LiveId" clId="{22C587CE-C5AB-4D61-9BB2-E55A6276A977}" dt="2023-12-05T20:25:05.024" v="1322"/>
          <ac:grpSpMkLst>
            <pc:docMk/>
            <pc:sldMk cId="968719593" sldId="273"/>
            <ac:grpSpMk id="11" creationId="{EED2E2BB-3846-41EB-9F1E-92C33C4A8F46}"/>
          </ac:grpSpMkLst>
        </pc:grpChg>
        <pc:grpChg chg="add">
          <ac:chgData name="Payal Vaidya" userId="233c8e2dd0fdc0c4" providerId="LiveId" clId="{22C587CE-C5AB-4D61-9BB2-E55A6276A977}" dt="2023-12-06T00:46:32.506" v="3641" actId="26606"/>
          <ac:grpSpMkLst>
            <pc:docMk/>
            <pc:sldMk cId="968719593" sldId="273"/>
            <ac:grpSpMk id="14" creationId="{EED2E2BB-3846-41EB-9F1E-92C33C4A8F46}"/>
          </ac:grpSpMkLst>
        </pc:grpChg>
        <pc:grpChg chg="add del">
          <ac:chgData name="Payal Vaidya" userId="233c8e2dd0fdc0c4" providerId="LiveId" clId="{22C587CE-C5AB-4D61-9BB2-E55A6276A977}" dt="2023-12-05T20:25:05.024" v="1322"/>
          <ac:grpSpMkLst>
            <pc:docMk/>
            <pc:sldMk cId="968719593" sldId="273"/>
            <ac:grpSpMk id="17" creationId="{28F798B8-1C3B-4B89-8B9A-3F9613CD0775}"/>
          </ac:grpSpMkLst>
        </pc:grpChg>
        <pc:grpChg chg="add">
          <ac:chgData name="Payal Vaidya" userId="233c8e2dd0fdc0c4" providerId="LiveId" clId="{22C587CE-C5AB-4D61-9BB2-E55A6276A977}" dt="2023-12-06T00:46:32.506" v="3641" actId="26606"/>
          <ac:grpSpMkLst>
            <pc:docMk/>
            <pc:sldMk cId="968719593" sldId="273"/>
            <ac:grpSpMk id="21" creationId="{28F798B8-1C3B-4B89-8B9A-3F9613CD0775}"/>
          </ac:grpSpMkLst>
        </pc:grpChg>
        <pc:picChg chg="add mod">
          <ac:chgData name="Payal Vaidya" userId="233c8e2dd0fdc0c4" providerId="LiveId" clId="{22C587CE-C5AB-4D61-9BB2-E55A6276A977}" dt="2023-12-07T16:32:35.269" v="8185" actId="14100"/>
          <ac:picMkLst>
            <pc:docMk/>
            <pc:sldMk cId="968719593" sldId="273"/>
            <ac:picMk id="4" creationId="{4962667B-AC77-1B04-4A3C-57CECF3A7C38}"/>
          </ac:picMkLst>
        </pc:picChg>
        <pc:picChg chg="add del mod ord">
          <ac:chgData name="Payal Vaidya" userId="233c8e2dd0fdc0c4" providerId="LiveId" clId="{22C587CE-C5AB-4D61-9BB2-E55A6276A977}" dt="2023-12-06T20:19:05.255" v="6380" actId="478"/>
          <ac:picMkLst>
            <pc:docMk/>
            <pc:sldMk cId="968719593" sldId="273"/>
            <ac:picMk id="4" creationId="{CB03E97B-93F1-A829-CA72-85BE61A82362}"/>
          </ac:picMkLst>
        </pc:picChg>
        <pc:picChg chg="add del">
          <ac:chgData name="Payal Vaidya" userId="233c8e2dd0fdc0c4" providerId="LiveId" clId="{22C587CE-C5AB-4D61-9BB2-E55A6276A977}" dt="2023-12-06T20:18:52.392" v="6379" actId="478"/>
          <ac:picMkLst>
            <pc:docMk/>
            <pc:sldMk cId="968719593" sldId="273"/>
            <ac:picMk id="5" creationId="{14014270-C713-33D9-86A7-21B64912CFEA}"/>
          </ac:picMkLst>
        </pc:picChg>
        <pc:picChg chg="add del mod ord">
          <ac:chgData name="Payal Vaidya" userId="233c8e2dd0fdc0c4" providerId="LiveId" clId="{22C587CE-C5AB-4D61-9BB2-E55A6276A977}" dt="2023-12-07T16:30:14.031" v="8172" actId="478"/>
          <ac:picMkLst>
            <pc:docMk/>
            <pc:sldMk cId="968719593" sldId="273"/>
            <ac:picMk id="6" creationId="{E1789B93-88DB-7665-8B18-EC1A6E1180FC}"/>
          </ac:picMkLst>
        </pc:picChg>
        <pc:picChg chg="add mod">
          <ac:chgData name="Payal Vaidya" userId="233c8e2dd0fdc0c4" providerId="LiveId" clId="{22C587CE-C5AB-4D61-9BB2-E55A6276A977}" dt="2023-12-07T16:32:31.408" v="8184" actId="14100"/>
          <ac:picMkLst>
            <pc:docMk/>
            <pc:sldMk cId="968719593" sldId="273"/>
            <ac:picMk id="7" creationId="{94764326-B5EF-D6F1-098C-AB2589248078}"/>
          </ac:picMkLst>
        </pc:picChg>
        <pc:picChg chg="add mod">
          <ac:chgData name="Payal Vaidya" userId="233c8e2dd0fdc0c4" providerId="LiveId" clId="{22C587CE-C5AB-4D61-9BB2-E55A6276A977}" dt="2023-12-07T16:31:52.827" v="8179" actId="1076"/>
          <ac:picMkLst>
            <pc:docMk/>
            <pc:sldMk cId="968719593" sldId="273"/>
            <ac:picMk id="8" creationId="{C0B28F4F-8378-FDC1-0FA9-D2B512E4E0B0}"/>
          </ac:picMkLst>
        </pc:picChg>
        <pc:picChg chg="add mod">
          <ac:chgData name="Payal Vaidya" userId="233c8e2dd0fdc0c4" providerId="LiveId" clId="{22C587CE-C5AB-4D61-9BB2-E55A6276A977}" dt="2023-12-07T16:31:49.425" v="8178" actId="1076"/>
          <ac:picMkLst>
            <pc:docMk/>
            <pc:sldMk cId="968719593" sldId="273"/>
            <ac:picMk id="10" creationId="{7E96E956-CA2A-7666-BAB6-F898907F58B6}"/>
          </ac:picMkLst>
        </pc:picChg>
        <pc:picChg chg="add mod">
          <ac:chgData name="Payal Vaidya" userId="233c8e2dd0fdc0c4" providerId="LiveId" clId="{22C587CE-C5AB-4D61-9BB2-E55A6276A977}" dt="2023-12-07T16:31:44.484" v="8177" actId="1076"/>
          <ac:picMkLst>
            <pc:docMk/>
            <pc:sldMk cId="968719593" sldId="273"/>
            <ac:picMk id="15" creationId="{08147BD0-9527-6C52-704F-5CD43A18C388}"/>
          </ac:picMkLst>
        </pc:picChg>
      </pc:sldChg>
      <pc:sldChg chg="addSp delSp modSp new mod setBg modClrScheme addAnim delAnim setClrOvrMap delDesignElem chgLayout">
        <pc:chgData name="Payal Vaidya" userId="233c8e2dd0fdc0c4" providerId="LiveId" clId="{22C587CE-C5AB-4D61-9BB2-E55A6276A977}" dt="2023-12-07T01:08:04.829" v="7117" actId="20577"/>
        <pc:sldMkLst>
          <pc:docMk/>
          <pc:sldMk cId="4157431501" sldId="274"/>
        </pc:sldMkLst>
        <pc:spChg chg="mod ord">
          <ac:chgData name="Payal Vaidya" userId="233c8e2dd0fdc0c4" providerId="LiveId" clId="{22C587CE-C5AB-4D61-9BB2-E55A6276A977}" dt="2023-12-07T01:08:04.829" v="7117" actId="20577"/>
          <ac:spMkLst>
            <pc:docMk/>
            <pc:sldMk cId="4157431501" sldId="274"/>
            <ac:spMk id="2" creationId="{AB0B229A-2E6D-066A-9689-9521F58F27D8}"/>
          </ac:spMkLst>
        </pc:spChg>
        <pc:spChg chg="add del mod ord">
          <ac:chgData name="Payal Vaidya" userId="233c8e2dd0fdc0c4" providerId="LiveId" clId="{22C587CE-C5AB-4D61-9BB2-E55A6276A977}" dt="2023-12-05T23:48:40.401" v="3210" actId="478"/>
          <ac:spMkLst>
            <pc:docMk/>
            <pc:sldMk cId="4157431501" sldId="274"/>
            <ac:spMk id="3" creationId="{AE112D1F-1353-30F1-A37F-4A2D4E4C8BC9}"/>
          </ac:spMkLst>
        </pc:spChg>
        <pc:spChg chg="add del mod ord">
          <ac:chgData name="Payal Vaidya" userId="233c8e2dd0fdc0c4" providerId="LiveId" clId="{22C587CE-C5AB-4D61-9BB2-E55A6276A977}" dt="2023-12-05T23:49:41.923" v="3218" actId="700"/>
          <ac:spMkLst>
            <pc:docMk/>
            <pc:sldMk cId="4157431501" sldId="274"/>
            <ac:spMk id="4" creationId="{0DA11B9A-90DC-CCB6-ADFE-A238BAF72FF2}"/>
          </ac:spMkLst>
        </pc:spChg>
        <pc:spChg chg="add del">
          <ac:chgData name="Payal Vaidya" userId="233c8e2dd0fdc0c4" providerId="LiveId" clId="{22C587CE-C5AB-4D61-9BB2-E55A6276A977}" dt="2023-12-05T20:45:43.133" v="1792"/>
          <ac:spMkLst>
            <pc:docMk/>
            <pc:sldMk cId="4157431501" sldId="274"/>
            <ac:spMk id="5" creationId="{73C0A186-7444-4460-9C37-532E7671E99E}"/>
          </ac:spMkLst>
        </pc:spChg>
        <pc:spChg chg="add del mod ord">
          <ac:chgData name="Payal Vaidya" userId="233c8e2dd0fdc0c4" providerId="LiveId" clId="{22C587CE-C5AB-4D61-9BB2-E55A6276A977}" dt="2023-12-05T23:49:41.923" v="3218" actId="700"/>
          <ac:spMkLst>
            <pc:docMk/>
            <pc:sldMk cId="4157431501" sldId="274"/>
            <ac:spMk id="5" creationId="{ED600534-0D63-CB70-FFC6-686A76D4E2BA}"/>
          </ac:spMkLst>
        </pc:spChg>
        <pc:spChg chg="add del mod ord">
          <ac:chgData name="Payal Vaidya" userId="233c8e2dd0fdc0c4" providerId="LiveId" clId="{22C587CE-C5AB-4D61-9BB2-E55A6276A977}" dt="2023-12-05T23:49:41.923" v="3218" actId="700"/>
          <ac:spMkLst>
            <pc:docMk/>
            <pc:sldMk cId="4157431501" sldId="274"/>
            <ac:spMk id="6" creationId="{705DF506-C298-21B2-D24A-2828D7FAC6A4}"/>
          </ac:spMkLst>
        </pc:spChg>
        <pc:spChg chg="add del mod ord">
          <ac:chgData name="Payal Vaidya" userId="233c8e2dd0fdc0c4" providerId="LiveId" clId="{22C587CE-C5AB-4D61-9BB2-E55A6276A977}" dt="2023-12-05T23:49:41.923" v="3218" actId="700"/>
          <ac:spMkLst>
            <pc:docMk/>
            <pc:sldMk cId="4157431501" sldId="274"/>
            <ac:spMk id="7" creationId="{AA14212A-91C6-2907-3668-202C026D4C76}"/>
          </ac:spMkLst>
        </pc:spChg>
        <pc:spChg chg="add del">
          <ac:chgData name="Payal Vaidya" userId="233c8e2dd0fdc0c4" providerId="LiveId" clId="{22C587CE-C5AB-4D61-9BB2-E55A6276A977}" dt="2023-12-05T20:45:43.133" v="1792"/>
          <ac:spMkLst>
            <pc:docMk/>
            <pc:sldMk cId="4157431501" sldId="274"/>
            <ac:spMk id="10" creationId="{029C0D00-401D-42B7-94D8-008C7DAA8E80}"/>
          </ac:spMkLst>
        </pc:spChg>
        <pc:spChg chg="add del mod ord">
          <ac:chgData name="Payal Vaidya" userId="233c8e2dd0fdc0c4" providerId="LiveId" clId="{22C587CE-C5AB-4D61-9BB2-E55A6276A977}" dt="2023-12-05T23:49:41.923" v="3218" actId="700"/>
          <ac:spMkLst>
            <pc:docMk/>
            <pc:sldMk cId="4157431501" sldId="274"/>
            <ac:spMk id="10" creationId="{A789397F-D474-55E9-BAAE-E7CF420899E5}"/>
          </ac:spMkLst>
        </pc:spChg>
        <pc:spChg chg="add del">
          <ac:chgData name="Payal Vaidya" userId="233c8e2dd0fdc0c4" providerId="LiveId" clId="{22C587CE-C5AB-4D61-9BB2-E55A6276A977}" dt="2023-12-04T20:31:45.751" v="190" actId="26606"/>
          <ac:spMkLst>
            <pc:docMk/>
            <pc:sldMk cId="4157431501" sldId="274"/>
            <ac:spMk id="11" creationId="{73C0A186-7444-4460-9C37-532E7671E99E}"/>
          </ac:spMkLst>
        </pc:spChg>
        <pc:spChg chg="add del mod ord">
          <ac:chgData name="Payal Vaidya" userId="233c8e2dd0fdc0c4" providerId="LiveId" clId="{22C587CE-C5AB-4D61-9BB2-E55A6276A977}" dt="2023-12-05T23:49:41.923" v="3218" actId="700"/>
          <ac:spMkLst>
            <pc:docMk/>
            <pc:sldMk cId="4157431501" sldId="274"/>
            <ac:spMk id="11" creationId="{73EEA7BA-1ADE-78DA-FAD8-25098CEF694D}"/>
          </ac:spMkLst>
        </pc:spChg>
        <pc:spChg chg="add mod ord">
          <ac:chgData name="Payal Vaidya" userId="233c8e2dd0fdc0c4" providerId="LiveId" clId="{22C587CE-C5AB-4D61-9BB2-E55A6276A977}" dt="2023-12-07T01:05:49.709" v="7061" actId="5793"/>
          <ac:spMkLst>
            <pc:docMk/>
            <pc:sldMk cId="4157431501" sldId="274"/>
            <ac:spMk id="13" creationId="{BB5E00B7-4BE4-6040-B899-05B63FE9501F}"/>
          </ac:spMkLst>
        </pc:spChg>
        <pc:spChg chg="add del">
          <ac:chgData name="Payal Vaidya" userId="233c8e2dd0fdc0c4" providerId="LiveId" clId="{22C587CE-C5AB-4D61-9BB2-E55A6276A977}" dt="2023-12-05T23:48:05.797" v="3205" actId="26606"/>
          <ac:spMkLst>
            <pc:docMk/>
            <pc:sldMk cId="4157431501" sldId="274"/>
            <ac:spMk id="14" creationId="{73C0A186-7444-4460-9C37-532E7671E99E}"/>
          </ac:spMkLst>
        </pc:spChg>
        <pc:spChg chg="add del">
          <ac:chgData name="Payal Vaidya" userId="233c8e2dd0fdc0c4" providerId="LiveId" clId="{22C587CE-C5AB-4D61-9BB2-E55A6276A977}" dt="2023-12-05T23:48:05.797" v="3205" actId="26606"/>
          <ac:spMkLst>
            <pc:docMk/>
            <pc:sldMk cId="4157431501" sldId="274"/>
            <ac:spMk id="15" creationId="{F0C81A57-9CD5-461B-8FFE-4A8CB6CFBE01}"/>
          </ac:spMkLst>
        </pc:spChg>
        <pc:spChg chg="add del">
          <ac:chgData name="Payal Vaidya" userId="233c8e2dd0fdc0c4" providerId="LiveId" clId="{22C587CE-C5AB-4D61-9BB2-E55A6276A977}" dt="2023-12-05T23:48:05.797" v="3205" actId="26606"/>
          <ac:spMkLst>
            <pc:docMk/>
            <pc:sldMk cId="4157431501" sldId="274"/>
            <ac:spMk id="16" creationId="{B219AE65-9B94-44EA-BEF3-EF4BFA169C81}"/>
          </ac:spMkLst>
        </pc:spChg>
        <pc:spChg chg="add del">
          <ac:chgData name="Payal Vaidya" userId="233c8e2dd0fdc0c4" providerId="LiveId" clId="{22C587CE-C5AB-4D61-9BB2-E55A6276A977}" dt="2023-12-05T23:50:53.997" v="3232" actId="26606"/>
          <ac:spMkLst>
            <pc:docMk/>
            <pc:sldMk cId="4157431501" sldId="274"/>
            <ac:spMk id="18" creationId="{02E8BD2A-4014-4DC6-A228-4ECE6A0AA6D1}"/>
          </ac:spMkLst>
        </pc:spChg>
        <pc:spChg chg="add del">
          <ac:chgData name="Payal Vaidya" userId="233c8e2dd0fdc0c4" providerId="LiveId" clId="{22C587CE-C5AB-4D61-9BB2-E55A6276A977}" dt="2023-12-05T23:48:57.913" v="3213" actId="26606"/>
          <ac:spMkLst>
            <pc:docMk/>
            <pc:sldMk cId="4157431501" sldId="274"/>
            <ac:spMk id="19" creationId="{670D6F2B-93AF-47D6-9378-5E54BE0AC69F}"/>
          </ac:spMkLst>
        </pc:spChg>
        <pc:spChg chg="add del">
          <ac:chgData name="Payal Vaidya" userId="233c8e2dd0fdc0c4" providerId="LiveId" clId="{22C587CE-C5AB-4D61-9BB2-E55A6276A977}" dt="2023-12-05T23:48:57.913" v="3213" actId="26606"/>
          <ac:spMkLst>
            <pc:docMk/>
            <pc:sldMk cId="4157431501" sldId="274"/>
            <ac:spMk id="21" creationId="{491A5E26-1F21-459D-8C03-ADB057B09066}"/>
          </ac:spMkLst>
        </pc:spChg>
        <pc:spChg chg="add del">
          <ac:chgData name="Payal Vaidya" userId="233c8e2dd0fdc0c4" providerId="LiveId" clId="{22C587CE-C5AB-4D61-9BB2-E55A6276A977}" dt="2023-12-04T20:31:45.698" v="189" actId="26606"/>
          <ac:spMkLst>
            <pc:docMk/>
            <pc:sldMk cId="4157431501" sldId="274"/>
            <ac:spMk id="26" creationId="{73C0A186-7444-4460-9C37-532E7671E99E}"/>
          </ac:spMkLst>
        </pc:spChg>
        <pc:spChg chg="add del">
          <ac:chgData name="Payal Vaidya" userId="233c8e2dd0fdc0c4" providerId="LiveId" clId="{22C587CE-C5AB-4D61-9BB2-E55A6276A977}" dt="2023-12-05T23:48:35.418" v="3209" actId="700"/>
          <ac:spMkLst>
            <pc:docMk/>
            <pc:sldMk cId="4157431501" sldId="274"/>
            <ac:spMk id="27" creationId="{73C0A186-7444-4460-9C37-532E7671E99E}"/>
          </ac:spMkLst>
        </pc:spChg>
        <pc:spChg chg="add del">
          <ac:chgData name="Payal Vaidya" userId="233c8e2dd0fdc0c4" providerId="LiveId" clId="{22C587CE-C5AB-4D61-9BB2-E55A6276A977}" dt="2023-12-04T20:31:45.698" v="189" actId="26606"/>
          <ac:spMkLst>
            <pc:docMk/>
            <pc:sldMk cId="4157431501" sldId="274"/>
            <ac:spMk id="28" creationId="{D22D1B95-2B54-43E9-85D9-B489F6C5DD0F}"/>
          </ac:spMkLst>
        </pc:spChg>
        <pc:spChg chg="add del">
          <ac:chgData name="Payal Vaidya" userId="233c8e2dd0fdc0c4" providerId="LiveId" clId="{22C587CE-C5AB-4D61-9BB2-E55A6276A977}" dt="2023-12-05T23:48:35.418" v="3209" actId="700"/>
          <ac:spMkLst>
            <pc:docMk/>
            <pc:sldMk cId="4157431501" sldId="274"/>
            <ac:spMk id="29" creationId="{B219AE65-9B94-44EA-BEF3-EF4BFA169C81}"/>
          </ac:spMkLst>
        </pc:spChg>
        <pc:spChg chg="add del">
          <ac:chgData name="Payal Vaidya" userId="233c8e2dd0fdc0c4" providerId="LiveId" clId="{22C587CE-C5AB-4D61-9BB2-E55A6276A977}" dt="2023-12-04T20:31:45.698" v="189" actId="26606"/>
          <ac:spMkLst>
            <pc:docMk/>
            <pc:sldMk cId="4157431501" sldId="274"/>
            <ac:spMk id="30" creationId="{7D0F3F6D-A49D-4406-8D61-1C4F8D792F04}"/>
          </ac:spMkLst>
        </pc:spChg>
        <pc:spChg chg="add del">
          <ac:chgData name="Payal Vaidya" userId="233c8e2dd0fdc0c4" providerId="LiveId" clId="{22C587CE-C5AB-4D61-9BB2-E55A6276A977}" dt="2023-12-05T23:48:35.418" v="3209" actId="700"/>
          <ac:spMkLst>
            <pc:docMk/>
            <pc:sldMk cId="4157431501" sldId="274"/>
            <ac:spMk id="31" creationId="{F0C81A57-9CD5-461B-8FFE-4A8CB6CFBE01}"/>
          </ac:spMkLst>
        </pc:spChg>
        <pc:spChg chg="add del">
          <ac:chgData name="Payal Vaidya" userId="233c8e2dd0fdc0c4" providerId="LiveId" clId="{22C587CE-C5AB-4D61-9BB2-E55A6276A977}" dt="2023-12-04T20:31:45.698" v="189" actId="26606"/>
          <ac:spMkLst>
            <pc:docMk/>
            <pc:sldMk cId="4157431501" sldId="274"/>
            <ac:spMk id="32" creationId="{D953A318-DA8D-4405-9536-D889E45C5E3E}"/>
          </ac:spMkLst>
        </pc:spChg>
        <pc:spChg chg="add del">
          <ac:chgData name="Payal Vaidya" userId="233c8e2dd0fdc0c4" providerId="LiveId" clId="{22C587CE-C5AB-4D61-9BB2-E55A6276A977}" dt="2023-12-04T20:31:45.698" v="189" actId="26606"/>
          <ac:spMkLst>
            <pc:docMk/>
            <pc:sldMk cId="4157431501" sldId="274"/>
            <ac:spMk id="34" creationId="{9E382A3D-2F90-475C-8DF2-F666FEA3425B}"/>
          </ac:spMkLst>
        </pc:spChg>
        <pc:spChg chg="add del">
          <ac:chgData name="Payal Vaidya" userId="233c8e2dd0fdc0c4" providerId="LiveId" clId="{22C587CE-C5AB-4D61-9BB2-E55A6276A977}" dt="2023-12-04T20:32:00.916" v="193" actId="26606"/>
          <ac:spMkLst>
            <pc:docMk/>
            <pc:sldMk cId="4157431501" sldId="274"/>
            <ac:spMk id="40" creationId="{73C0A186-7444-4460-9C37-532E7671E99E}"/>
          </ac:spMkLst>
        </pc:spChg>
        <pc:spChg chg="add del">
          <ac:chgData name="Payal Vaidya" userId="233c8e2dd0fdc0c4" providerId="LiveId" clId="{22C587CE-C5AB-4D61-9BB2-E55A6276A977}" dt="2023-12-04T20:32:00.916" v="193" actId="26606"/>
          <ac:spMkLst>
            <pc:docMk/>
            <pc:sldMk cId="4157431501" sldId="274"/>
            <ac:spMk id="41" creationId="{B219AE65-9B94-44EA-BEF3-EF4BFA169C81}"/>
          </ac:spMkLst>
        </pc:spChg>
        <pc:spChg chg="add del">
          <ac:chgData name="Payal Vaidya" userId="233c8e2dd0fdc0c4" providerId="LiveId" clId="{22C587CE-C5AB-4D61-9BB2-E55A6276A977}" dt="2023-12-04T20:32:00.916" v="193" actId="26606"/>
          <ac:spMkLst>
            <pc:docMk/>
            <pc:sldMk cId="4157431501" sldId="274"/>
            <ac:spMk id="42" creationId="{F0C81A57-9CD5-461B-8FFE-4A8CB6CFBE01}"/>
          </ac:spMkLst>
        </pc:spChg>
        <pc:spChg chg="add del">
          <ac:chgData name="Payal Vaidya" userId="233c8e2dd0fdc0c4" providerId="LiveId" clId="{22C587CE-C5AB-4D61-9BB2-E55A6276A977}" dt="2023-12-05T23:49:36.419" v="3217" actId="700"/>
          <ac:spMkLst>
            <pc:docMk/>
            <pc:sldMk cId="4157431501" sldId="274"/>
            <ac:spMk id="47" creationId="{73C0A186-7444-4460-9C37-532E7671E99E}"/>
          </ac:spMkLst>
        </pc:spChg>
        <pc:spChg chg="add del">
          <ac:chgData name="Payal Vaidya" userId="233c8e2dd0fdc0c4" providerId="LiveId" clId="{22C587CE-C5AB-4D61-9BB2-E55A6276A977}" dt="2023-12-05T23:49:36.419" v="3217" actId="700"/>
          <ac:spMkLst>
            <pc:docMk/>
            <pc:sldMk cId="4157431501" sldId="274"/>
            <ac:spMk id="48" creationId="{B219AE65-9B94-44EA-BEF3-EF4BFA169C81}"/>
          </ac:spMkLst>
        </pc:spChg>
        <pc:spChg chg="add del">
          <ac:chgData name="Payal Vaidya" userId="233c8e2dd0fdc0c4" providerId="LiveId" clId="{22C587CE-C5AB-4D61-9BB2-E55A6276A977}" dt="2023-12-05T23:49:36.419" v="3217" actId="700"/>
          <ac:spMkLst>
            <pc:docMk/>
            <pc:sldMk cId="4157431501" sldId="274"/>
            <ac:spMk id="50" creationId="{F0C81A57-9CD5-461B-8FFE-4A8CB6CFBE01}"/>
          </ac:spMkLst>
        </pc:spChg>
        <pc:spChg chg="add del">
          <ac:chgData name="Payal Vaidya" userId="233c8e2dd0fdc0c4" providerId="LiveId" clId="{22C587CE-C5AB-4D61-9BB2-E55A6276A977}" dt="2023-12-04T20:32:14.871" v="195" actId="26606"/>
          <ac:spMkLst>
            <pc:docMk/>
            <pc:sldMk cId="4157431501" sldId="274"/>
            <ac:spMk id="53" creationId="{73C0A186-7444-4460-9C37-532E7671E99E}"/>
          </ac:spMkLst>
        </pc:spChg>
        <pc:spChg chg="add del">
          <ac:chgData name="Payal Vaidya" userId="233c8e2dd0fdc0c4" providerId="LiveId" clId="{22C587CE-C5AB-4D61-9BB2-E55A6276A977}" dt="2023-12-04T20:32:14.871" v="195" actId="26606"/>
          <ac:spMkLst>
            <pc:docMk/>
            <pc:sldMk cId="4157431501" sldId="274"/>
            <ac:spMk id="55" creationId="{02E8BD2A-4014-4DC6-A228-4ECE6A0AA6D1}"/>
          </ac:spMkLst>
        </pc:spChg>
        <pc:spChg chg="add del">
          <ac:chgData name="Payal Vaidya" userId="233c8e2dd0fdc0c4" providerId="LiveId" clId="{22C587CE-C5AB-4D61-9BB2-E55A6276A977}" dt="2023-12-05T23:50:53.997" v="3232" actId="26606"/>
          <ac:spMkLst>
            <pc:docMk/>
            <pc:sldMk cId="4157431501" sldId="274"/>
            <ac:spMk id="56" creationId="{3896CA42-3323-41E5-B809-CD790B2AA1CA}"/>
          </ac:spMkLst>
        </pc:spChg>
        <pc:spChg chg="add del">
          <ac:chgData name="Payal Vaidya" userId="233c8e2dd0fdc0c4" providerId="LiveId" clId="{22C587CE-C5AB-4D61-9BB2-E55A6276A977}" dt="2023-12-04T20:32:14.871" v="195" actId="26606"/>
          <ac:spMkLst>
            <pc:docMk/>
            <pc:sldMk cId="4157431501" sldId="274"/>
            <ac:spMk id="57" creationId="{3896CA42-3323-41E5-B809-CD790B2AA1CA}"/>
          </ac:spMkLst>
        </pc:spChg>
        <pc:spChg chg="add del">
          <ac:chgData name="Payal Vaidya" userId="233c8e2dd0fdc0c4" providerId="LiveId" clId="{22C587CE-C5AB-4D61-9BB2-E55A6276A977}" dt="2023-12-05T23:50:53.997" v="3232" actId="26606"/>
          <ac:spMkLst>
            <pc:docMk/>
            <pc:sldMk cId="4157431501" sldId="274"/>
            <ac:spMk id="58" creationId="{EA2FE539-0B6F-4FAE-A391-B46476F46CCB}"/>
          </ac:spMkLst>
        </pc:spChg>
        <pc:spChg chg="add del">
          <ac:chgData name="Payal Vaidya" userId="233c8e2dd0fdc0c4" providerId="LiveId" clId="{22C587CE-C5AB-4D61-9BB2-E55A6276A977}" dt="2023-12-04T20:32:14.871" v="195" actId="26606"/>
          <ac:spMkLst>
            <pc:docMk/>
            <pc:sldMk cId="4157431501" sldId="274"/>
            <ac:spMk id="59" creationId="{EA2FE539-0B6F-4FAE-A391-B46476F46CCB}"/>
          </ac:spMkLst>
        </pc:spChg>
        <pc:spChg chg="add del">
          <ac:chgData name="Payal Vaidya" userId="233c8e2dd0fdc0c4" providerId="LiveId" clId="{22C587CE-C5AB-4D61-9BB2-E55A6276A977}" dt="2023-12-05T23:50:53.997" v="3232" actId="26606"/>
          <ac:spMkLst>
            <pc:docMk/>
            <pc:sldMk cId="4157431501" sldId="274"/>
            <ac:spMk id="60" creationId="{BD5A14FB-50A2-4964-8B07-EE40D1CE08B5}"/>
          </ac:spMkLst>
        </pc:spChg>
        <pc:spChg chg="add del">
          <ac:chgData name="Payal Vaidya" userId="233c8e2dd0fdc0c4" providerId="LiveId" clId="{22C587CE-C5AB-4D61-9BB2-E55A6276A977}" dt="2023-12-04T20:32:14.871" v="195" actId="26606"/>
          <ac:spMkLst>
            <pc:docMk/>
            <pc:sldMk cId="4157431501" sldId="274"/>
            <ac:spMk id="61" creationId="{BD5A14FB-50A2-4964-8B07-EE40D1CE08B5}"/>
          </ac:spMkLst>
        </pc:spChg>
        <pc:spChg chg="add del">
          <ac:chgData name="Payal Vaidya" userId="233c8e2dd0fdc0c4" providerId="LiveId" clId="{22C587CE-C5AB-4D61-9BB2-E55A6276A977}" dt="2023-12-05T23:50:53.997" v="3232" actId="26606"/>
          <ac:spMkLst>
            <pc:docMk/>
            <pc:sldMk cId="4157431501" sldId="274"/>
            <ac:spMk id="62" creationId="{FD63331C-DD2E-43D8-9511-B44EC057D7DB}"/>
          </ac:spMkLst>
        </pc:spChg>
        <pc:spChg chg="add del">
          <ac:chgData name="Payal Vaidya" userId="233c8e2dd0fdc0c4" providerId="LiveId" clId="{22C587CE-C5AB-4D61-9BB2-E55A6276A977}" dt="2023-12-04T20:32:14.871" v="195" actId="26606"/>
          <ac:spMkLst>
            <pc:docMk/>
            <pc:sldMk cId="4157431501" sldId="274"/>
            <ac:spMk id="63" creationId="{FD63331C-DD2E-43D8-9511-B44EC057D7DB}"/>
          </ac:spMkLst>
        </pc:spChg>
        <pc:spChg chg="add del">
          <ac:chgData name="Payal Vaidya" userId="233c8e2dd0fdc0c4" providerId="LiveId" clId="{22C587CE-C5AB-4D61-9BB2-E55A6276A977}" dt="2023-12-06T00:46:58.565" v="3646" actId="26606"/>
          <ac:spMkLst>
            <pc:docMk/>
            <pc:sldMk cId="4157431501" sldId="274"/>
            <ac:spMk id="69" creationId="{F0C81A57-9CD5-461B-8FFE-4A8CB6CFBE01}"/>
          </ac:spMkLst>
        </pc:spChg>
        <pc:spChg chg="add del">
          <ac:chgData name="Payal Vaidya" userId="233c8e2dd0fdc0c4" providerId="LiveId" clId="{22C587CE-C5AB-4D61-9BB2-E55A6276A977}" dt="2023-12-05T19:36:10.370" v="560" actId="26606"/>
          <ac:spMkLst>
            <pc:docMk/>
            <pc:sldMk cId="4157431501" sldId="274"/>
            <ac:spMk id="72" creationId="{73C0A186-7444-4460-9C37-532E7671E99E}"/>
          </ac:spMkLst>
        </pc:spChg>
        <pc:spChg chg="add del">
          <ac:chgData name="Payal Vaidya" userId="233c8e2dd0fdc0c4" providerId="LiveId" clId="{22C587CE-C5AB-4D61-9BB2-E55A6276A977}" dt="2023-12-05T23:50:53.965" v="3231" actId="26606"/>
          <ac:spMkLst>
            <pc:docMk/>
            <pc:sldMk cId="4157431501" sldId="274"/>
            <ac:spMk id="73" creationId="{6C042684-2705-40BD-9104-A6B24CE1CA45}"/>
          </ac:spMkLst>
        </pc:spChg>
        <pc:spChg chg="add del">
          <ac:chgData name="Payal Vaidya" userId="233c8e2dd0fdc0c4" providerId="LiveId" clId="{22C587CE-C5AB-4D61-9BB2-E55A6276A977}" dt="2023-12-05T19:36:10.370" v="560" actId="26606"/>
          <ac:spMkLst>
            <pc:docMk/>
            <pc:sldMk cId="4157431501" sldId="274"/>
            <ac:spMk id="74" creationId="{712E451E-151A-4910-BF41-6A040B65982B}"/>
          </ac:spMkLst>
        </pc:spChg>
        <pc:spChg chg="add del">
          <ac:chgData name="Payal Vaidya" userId="233c8e2dd0fdc0c4" providerId="LiveId" clId="{22C587CE-C5AB-4D61-9BB2-E55A6276A977}" dt="2023-12-05T23:50:53.965" v="3231" actId="26606"/>
          <ac:spMkLst>
            <pc:docMk/>
            <pc:sldMk cId="4157431501" sldId="274"/>
            <ac:spMk id="75" creationId="{2B109C5B-3B98-48EB-A942-8D11CEA374B6}"/>
          </ac:spMkLst>
        </pc:spChg>
        <pc:spChg chg="add del">
          <ac:chgData name="Payal Vaidya" userId="233c8e2dd0fdc0c4" providerId="LiveId" clId="{22C587CE-C5AB-4D61-9BB2-E55A6276A977}" dt="2023-12-05T19:36:10.370" v="560" actId="26606"/>
          <ac:spMkLst>
            <pc:docMk/>
            <pc:sldMk cId="4157431501" sldId="274"/>
            <ac:spMk id="76" creationId="{C296EFE4-A70C-4388-9A15-3F657B6615FD}"/>
          </ac:spMkLst>
        </pc:spChg>
        <pc:spChg chg="add del">
          <ac:chgData name="Payal Vaidya" userId="233c8e2dd0fdc0c4" providerId="LiveId" clId="{22C587CE-C5AB-4D61-9BB2-E55A6276A977}" dt="2023-12-05T23:50:53.965" v="3231" actId="26606"/>
          <ac:spMkLst>
            <pc:docMk/>
            <pc:sldMk cId="4157431501" sldId="274"/>
            <ac:spMk id="77" creationId="{A9C389E4-003E-40C9-AC9E-ED821C16F525}"/>
          </ac:spMkLst>
        </pc:spChg>
        <pc:spChg chg="add del">
          <ac:chgData name="Payal Vaidya" userId="233c8e2dd0fdc0c4" providerId="LiveId" clId="{22C587CE-C5AB-4D61-9BB2-E55A6276A977}" dt="2023-12-05T19:36:10.370" v="560" actId="26606"/>
          <ac:spMkLst>
            <pc:docMk/>
            <pc:sldMk cId="4157431501" sldId="274"/>
            <ac:spMk id="78" creationId="{425EBAFC-9388-432A-BCFD-EEA2F410D8EC}"/>
          </ac:spMkLst>
        </pc:spChg>
        <pc:spChg chg="add del">
          <ac:chgData name="Payal Vaidya" userId="233c8e2dd0fdc0c4" providerId="LiveId" clId="{22C587CE-C5AB-4D61-9BB2-E55A6276A977}" dt="2023-12-06T00:46:58.565" v="3646" actId="26606"/>
          <ac:spMkLst>
            <pc:docMk/>
            <pc:sldMk cId="4157431501" sldId="274"/>
            <ac:spMk id="79" creationId="{B219AE65-9B94-44EA-BEF3-EF4BFA169C81}"/>
          </ac:spMkLst>
        </pc:spChg>
        <pc:spChg chg="add del">
          <ac:chgData name="Payal Vaidya" userId="233c8e2dd0fdc0c4" providerId="LiveId" clId="{22C587CE-C5AB-4D61-9BB2-E55A6276A977}" dt="2023-12-05T20:25:05.024" v="1322"/>
          <ac:spMkLst>
            <pc:docMk/>
            <pc:sldMk cId="4157431501" sldId="274"/>
            <ac:spMk id="87" creationId="{73C0A186-7444-4460-9C37-532E7671E99E}"/>
          </ac:spMkLst>
        </pc:spChg>
        <pc:spChg chg="add del">
          <ac:chgData name="Payal Vaidya" userId="233c8e2dd0fdc0c4" providerId="LiveId" clId="{22C587CE-C5AB-4D61-9BB2-E55A6276A977}" dt="2023-12-05T20:25:05.024" v="1322"/>
          <ac:spMkLst>
            <pc:docMk/>
            <pc:sldMk cId="4157431501" sldId="274"/>
            <ac:spMk id="93" creationId="{029C0D00-401D-42B7-94D8-008C7DAA8E80}"/>
          </ac:spMkLst>
        </pc:spChg>
        <pc:spChg chg="add del">
          <ac:chgData name="Payal Vaidya" userId="233c8e2dd0fdc0c4" providerId="LiveId" clId="{22C587CE-C5AB-4D61-9BB2-E55A6276A977}" dt="2023-12-06T00:46:56.279" v="3643" actId="26606"/>
          <ac:spMkLst>
            <pc:docMk/>
            <pc:sldMk cId="4157431501" sldId="274"/>
            <ac:spMk id="100" creationId="{20E145FF-1D18-4246-A2BA-9F6B4D53364C}"/>
          </ac:spMkLst>
        </pc:spChg>
        <pc:spChg chg="add del">
          <ac:chgData name="Payal Vaidya" userId="233c8e2dd0fdc0c4" providerId="LiveId" clId="{22C587CE-C5AB-4D61-9BB2-E55A6276A977}" dt="2023-12-06T00:46:56.279" v="3643" actId="26606"/>
          <ac:spMkLst>
            <pc:docMk/>
            <pc:sldMk cId="4157431501" sldId="274"/>
            <ac:spMk id="102" creationId="{C314C310-850D-4491-AA52-C75BEA68B68C}"/>
          </ac:spMkLst>
        </pc:spChg>
        <pc:spChg chg="add">
          <ac:chgData name="Payal Vaidya" userId="233c8e2dd0fdc0c4" providerId="LiveId" clId="{22C587CE-C5AB-4D61-9BB2-E55A6276A977}" dt="2023-12-06T00:46:58.565" v="3646" actId="26606"/>
          <ac:spMkLst>
            <pc:docMk/>
            <pc:sldMk cId="4157431501" sldId="274"/>
            <ac:spMk id="106" creationId="{A3B28FB1-97C9-4A9E-A45B-356508C2C38B}"/>
          </ac:spMkLst>
        </pc:spChg>
        <pc:spChg chg="add del">
          <ac:chgData name="Payal Vaidya" userId="233c8e2dd0fdc0c4" providerId="LiveId" clId="{22C587CE-C5AB-4D61-9BB2-E55A6276A977}" dt="2023-12-06T00:46:58.498" v="3645" actId="26606"/>
          <ac:spMkLst>
            <pc:docMk/>
            <pc:sldMk cId="4157431501" sldId="274"/>
            <ac:spMk id="110" creationId="{1F23E73A-FDC8-462C-83C1-3AA8961449CF}"/>
          </ac:spMkLst>
        </pc:spChg>
        <pc:spChg chg="add del">
          <ac:chgData name="Payal Vaidya" userId="233c8e2dd0fdc0c4" providerId="LiveId" clId="{22C587CE-C5AB-4D61-9BB2-E55A6276A977}" dt="2023-12-06T00:46:58.498" v="3645" actId="26606"/>
          <ac:spMkLst>
            <pc:docMk/>
            <pc:sldMk cId="4157431501" sldId="274"/>
            <ac:spMk id="121" creationId="{20E145FF-1D18-4246-A2BA-9F6B4D53364C}"/>
          </ac:spMkLst>
        </pc:spChg>
        <pc:spChg chg="add del">
          <ac:chgData name="Payal Vaidya" userId="233c8e2dd0fdc0c4" providerId="LiveId" clId="{22C587CE-C5AB-4D61-9BB2-E55A6276A977}" dt="2023-12-06T00:46:58.498" v="3645" actId="26606"/>
          <ac:spMkLst>
            <pc:docMk/>
            <pc:sldMk cId="4157431501" sldId="274"/>
            <ac:spMk id="122" creationId="{324E43EB-867C-4B35-9A5C-E435157C7297}"/>
          </ac:spMkLst>
        </pc:spChg>
        <pc:spChg chg="add del">
          <ac:chgData name="Payal Vaidya" userId="233c8e2dd0fdc0c4" providerId="LiveId" clId="{22C587CE-C5AB-4D61-9BB2-E55A6276A977}" dt="2023-12-06T00:46:58.498" v="3645" actId="26606"/>
          <ac:spMkLst>
            <pc:docMk/>
            <pc:sldMk cId="4157431501" sldId="274"/>
            <ac:spMk id="123" creationId="{A7C0F5DA-B59F-4F13-8BB8-FFD8F2C572BC}"/>
          </ac:spMkLst>
        </pc:spChg>
        <pc:spChg chg="add del">
          <ac:chgData name="Payal Vaidya" userId="233c8e2dd0fdc0c4" providerId="LiveId" clId="{22C587CE-C5AB-4D61-9BB2-E55A6276A977}" dt="2023-12-06T00:46:58.498" v="3645" actId="26606"/>
          <ac:spMkLst>
            <pc:docMk/>
            <pc:sldMk cId="4157431501" sldId="274"/>
            <ac:spMk id="124" creationId="{9CEA1DEC-CC9E-4776-9E08-048A15BFA6CA}"/>
          </ac:spMkLst>
        </pc:spChg>
        <pc:spChg chg="add del">
          <ac:chgData name="Payal Vaidya" userId="233c8e2dd0fdc0c4" providerId="LiveId" clId="{22C587CE-C5AB-4D61-9BB2-E55A6276A977}" dt="2023-12-06T00:46:58.498" v="3645" actId="26606"/>
          <ac:spMkLst>
            <pc:docMk/>
            <pc:sldMk cId="4157431501" sldId="274"/>
            <ac:spMk id="125" creationId="{9CE399CF-F4B8-4832-A8CB-B93F6B1EF44B}"/>
          </ac:spMkLst>
        </pc:spChg>
        <pc:spChg chg="add">
          <ac:chgData name="Payal Vaidya" userId="233c8e2dd0fdc0c4" providerId="LiveId" clId="{22C587CE-C5AB-4D61-9BB2-E55A6276A977}" dt="2023-12-06T00:46:58.565" v="3646" actId="26606"/>
          <ac:spMkLst>
            <pc:docMk/>
            <pc:sldMk cId="4157431501" sldId="274"/>
            <ac:spMk id="129" creationId="{20E145FF-1D18-4246-A2BA-9F6B4D53364C}"/>
          </ac:spMkLst>
        </pc:spChg>
        <pc:spChg chg="add">
          <ac:chgData name="Payal Vaidya" userId="233c8e2dd0fdc0c4" providerId="LiveId" clId="{22C587CE-C5AB-4D61-9BB2-E55A6276A977}" dt="2023-12-06T00:46:58.565" v="3646" actId="26606"/>
          <ac:spMkLst>
            <pc:docMk/>
            <pc:sldMk cId="4157431501" sldId="274"/>
            <ac:spMk id="130" creationId="{01109B5D-BC35-4376-98A2-F53B03E4E1B4}"/>
          </ac:spMkLst>
        </pc:spChg>
        <pc:spChg chg="add">
          <ac:chgData name="Payal Vaidya" userId="233c8e2dd0fdc0c4" providerId="LiveId" clId="{22C587CE-C5AB-4D61-9BB2-E55A6276A977}" dt="2023-12-06T00:46:58.565" v="3646" actId="26606"/>
          <ac:spMkLst>
            <pc:docMk/>
            <pc:sldMk cId="4157431501" sldId="274"/>
            <ac:spMk id="131" creationId="{94D90C11-98A3-40E3-B04C-A3025D6458A3}"/>
          </ac:spMkLst>
        </pc:spChg>
        <pc:grpChg chg="add del">
          <ac:chgData name="Payal Vaidya" userId="233c8e2dd0fdc0c4" providerId="LiveId" clId="{22C587CE-C5AB-4D61-9BB2-E55A6276A977}" dt="2023-12-05T20:45:43.133" v="1792"/>
          <ac:grpSpMkLst>
            <pc:docMk/>
            <pc:sldMk cId="4157431501" sldId="274"/>
            <ac:grpSpMk id="4" creationId="{93E10248-AF0E-477D-B4D2-47C02CE4E353}"/>
          </ac:grpSpMkLst>
        </pc:grpChg>
        <pc:grpChg chg="add del">
          <ac:chgData name="Payal Vaidya" userId="233c8e2dd0fdc0c4" providerId="LiveId" clId="{22C587CE-C5AB-4D61-9BB2-E55A6276A977}" dt="2023-12-05T20:45:43.133" v="1792"/>
          <ac:grpSpMkLst>
            <pc:docMk/>
            <pc:sldMk cId="4157431501" sldId="274"/>
            <ac:grpSpMk id="6" creationId="{5F72ECA3-2A46-4A5A-8330-12F7E22105BD}"/>
          </ac:grpSpMkLst>
        </pc:grpChg>
        <pc:grpChg chg="add del">
          <ac:chgData name="Payal Vaidya" userId="233c8e2dd0fdc0c4" providerId="LiveId" clId="{22C587CE-C5AB-4D61-9BB2-E55A6276A977}" dt="2023-12-04T20:31:45.751" v="190" actId="26606"/>
          <ac:grpSpMkLst>
            <pc:docMk/>
            <pc:sldMk cId="4157431501" sldId="274"/>
            <ac:grpSpMk id="7" creationId="{93E10248-AF0E-477D-B4D2-47C02CE4E353}"/>
          </ac:grpSpMkLst>
        </pc:grpChg>
        <pc:grpChg chg="add del">
          <ac:chgData name="Payal Vaidya" userId="233c8e2dd0fdc0c4" providerId="LiveId" clId="{22C587CE-C5AB-4D61-9BB2-E55A6276A977}" dt="2023-12-05T23:48:57.913" v="3213" actId="26606"/>
          <ac:grpSpMkLst>
            <pc:docMk/>
            <pc:sldMk cId="4157431501" sldId="274"/>
            <ac:grpSpMk id="8" creationId="{6503EB0F-2257-4A3E-A73B-E1DE769B459F}"/>
          </ac:grpSpMkLst>
        </pc:grpChg>
        <pc:grpChg chg="add del">
          <ac:chgData name="Payal Vaidya" userId="233c8e2dd0fdc0c4" providerId="LiveId" clId="{22C587CE-C5AB-4D61-9BB2-E55A6276A977}" dt="2023-12-05T23:48:05.797" v="3205" actId="26606"/>
          <ac:grpSpMkLst>
            <pc:docMk/>
            <pc:sldMk cId="4157431501" sldId="274"/>
            <ac:grpSpMk id="12" creationId="{93E10248-AF0E-477D-B4D2-47C02CE4E353}"/>
          </ac:grpSpMkLst>
        </pc:grpChg>
        <pc:grpChg chg="add del">
          <ac:chgData name="Payal Vaidya" userId="233c8e2dd0fdc0c4" providerId="LiveId" clId="{22C587CE-C5AB-4D61-9BB2-E55A6276A977}" dt="2023-12-04T20:31:45.751" v="190" actId="26606"/>
          <ac:grpSpMkLst>
            <pc:docMk/>
            <pc:sldMk cId="4157431501" sldId="274"/>
            <ac:grpSpMk id="13" creationId="{D4EC3799-3F52-48CE-85CC-83AED368EB42}"/>
          </ac:grpSpMkLst>
        </pc:grpChg>
        <pc:grpChg chg="add del">
          <ac:chgData name="Payal Vaidya" userId="233c8e2dd0fdc0c4" providerId="LiveId" clId="{22C587CE-C5AB-4D61-9BB2-E55A6276A977}" dt="2023-12-05T23:48:05.797" v="3205" actId="26606"/>
          <ac:grpSpMkLst>
            <pc:docMk/>
            <pc:sldMk cId="4157431501" sldId="274"/>
            <ac:grpSpMk id="20" creationId="{3086C462-37F4-494D-8292-CCB95221CC1A}"/>
          </ac:grpSpMkLst>
        </pc:grpChg>
        <pc:grpChg chg="add del">
          <ac:chgData name="Payal Vaidya" userId="233c8e2dd0fdc0c4" providerId="LiveId" clId="{22C587CE-C5AB-4D61-9BB2-E55A6276A977}" dt="2023-12-04T20:31:45.698" v="189" actId="26606"/>
          <ac:grpSpMkLst>
            <pc:docMk/>
            <pc:sldMk cId="4157431501" sldId="274"/>
            <ac:grpSpMk id="22" creationId="{93E10248-AF0E-477D-B4D2-47C02CE4E353}"/>
          </ac:grpSpMkLst>
        </pc:grpChg>
        <pc:grpChg chg="add del">
          <ac:chgData name="Payal Vaidya" userId="233c8e2dd0fdc0c4" providerId="LiveId" clId="{22C587CE-C5AB-4D61-9BB2-E55A6276A977}" dt="2023-12-05T23:48:35.418" v="3209" actId="700"/>
          <ac:grpSpMkLst>
            <pc:docMk/>
            <pc:sldMk cId="4157431501" sldId="274"/>
            <ac:grpSpMk id="23" creationId="{93E10248-AF0E-477D-B4D2-47C02CE4E353}"/>
          </ac:grpSpMkLst>
        </pc:grpChg>
        <pc:grpChg chg="add del">
          <ac:chgData name="Payal Vaidya" userId="233c8e2dd0fdc0c4" providerId="LiveId" clId="{22C587CE-C5AB-4D61-9BB2-E55A6276A977}" dt="2023-12-05T23:48:35.418" v="3209" actId="700"/>
          <ac:grpSpMkLst>
            <pc:docMk/>
            <pc:sldMk cId="4157431501" sldId="274"/>
            <ac:grpSpMk id="33" creationId="{3086C462-37F4-494D-8292-CCB95221CC1A}"/>
          </ac:grpSpMkLst>
        </pc:grpChg>
        <pc:grpChg chg="add del">
          <ac:chgData name="Payal Vaidya" userId="233c8e2dd0fdc0c4" providerId="LiveId" clId="{22C587CE-C5AB-4D61-9BB2-E55A6276A977}" dt="2023-12-04T20:32:00.916" v="193" actId="26606"/>
          <ac:grpSpMkLst>
            <pc:docMk/>
            <pc:sldMk cId="4157431501" sldId="274"/>
            <ac:grpSpMk id="37" creationId="{93E10248-AF0E-477D-B4D2-47C02CE4E353}"/>
          </ac:grpSpMkLst>
        </pc:grpChg>
        <pc:grpChg chg="add del">
          <ac:chgData name="Payal Vaidya" userId="233c8e2dd0fdc0c4" providerId="LiveId" clId="{22C587CE-C5AB-4D61-9BB2-E55A6276A977}" dt="2023-12-04T20:32:00.916" v="193" actId="26606"/>
          <ac:grpSpMkLst>
            <pc:docMk/>
            <pc:sldMk cId="4157431501" sldId="274"/>
            <ac:grpSpMk id="43" creationId="{3086C462-37F4-494D-8292-CCB95221CC1A}"/>
          </ac:grpSpMkLst>
        </pc:grpChg>
        <pc:grpChg chg="add del">
          <ac:chgData name="Payal Vaidya" userId="233c8e2dd0fdc0c4" providerId="LiveId" clId="{22C587CE-C5AB-4D61-9BB2-E55A6276A977}" dt="2023-12-05T23:49:36.419" v="3217" actId="700"/>
          <ac:grpSpMkLst>
            <pc:docMk/>
            <pc:sldMk cId="4157431501" sldId="274"/>
            <ac:grpSpMk id="44" creationId="{93E10248-AF0E-477D-B4D2-47C02CE4E353}"/>
          </ac:grpSpMkLst>
        </pc:grpChg>
        <pc:grpChg chg="add del">
          <ac:chgData name="Payal Vaidya" userId="233c8e2dd0fdc0c4" providerId="LiveId" clId="{22C587CE-C5AB-4D61-9BB2-E55A6276A977}" dt="2023-12-04T20:32:14.871" v="195" actId="26606"/>
          <ac:grpSpMkLst>
            <pc:docMk/>
            <pc:sldMk cId="4157431501" sldId="274"/>
            <ac:grpSpMk id="49" creationId="{93E10248-AF0E-477D-B4D2-47C02CE4E353}"/>
          </ac:grpSpMkLst>
        </pc:grpChg>
        <pc:grpChg chg="add del">
          <ac:chgData name="Payal Vaidya" userId="233c8e2dd0fdc0c4" providerId="LiveId" clId="{22C587CE-C5AB-4D61-9BB2-E55A6276A977}" dt="2023-12-05T23:49:36.419" v="3217" actId="700"/>
          <ac:grpSpMkLst>
            <pc:docMk/>
            <pc:sldMk cId="4157431501" sldId="274"/>
            <ac:grpSpMk id="51" creationId="{3086C462-37F4-494D-8292-CCB95221CC1A}"/>
          </ac:grpSpMkLst>
        </pc:grpChg>
        <pc:grpChg chg="add del">
          <ac:chgData name="Payal Vaidya" userId="233c8e2dd0fdc0c4" providerId="LiveId" clId="{22C587CE-C5AB-4D61-9BB2-E55A6276A977}" dt="2023-12-05T23:50:33.488" v="3228" actId="26606"/>
          <ac:grpSpMkLst>
            <pc:docMk/>
            <pc:sldMk cId="4157431501" sldId="274"/>
            <ac:grpSpMk id="67" creationId="{D4EC3799-3F52-48CE-85CC-83AED368EB42}"/>
          </ac:grpSpMkLst>
        </pc:grpChg>
        <pc:grpChg chg="add del">
          <ac:chgData name="Payal Vaidya" userId="233c8e2dd0fdc0c4" providerId="LiveId" clId="{22C587CE-C5AB-4D61-9BB2-E55A6276A977}" dt="2023-12-05T19:36:10.370" v="560" actId="26606"/>
          <ac:grpSpMkLst>
            <pc:docMk/>
            <pc:sldMk cId="4157431501" sldId="274"/>
            <ac:grpSpMk id="68" creationId="{93E10248-AF0E-477D-B4D2-47C02CE4E353}"/>
          </ac:grpSpMkLst>
        </pc:grpChg>
        <pc:grpChg chg="add del">
          <ac:chgData name="Payal Vaidya" userId="233c8e2dd0fdc0c4" providerId="LiveId" clId="{22C587CE-C5AB-4D61-9BB2-E55A6276A977}" dt="2023-12-06T00:46:58.565" v="3646" actId="26606"/>
          <ac:grpSpMkLst>
            <pc:docMk/>
            <pc:sldMk cId="4157431501" sldId="274"/>
            <ac:grpSpMk id="80" creationId="{3086C462-37F4-494D-8292-CCB95221CC1A}"/>
          </ac:grpSpMkLst>
        </pc:grpChg>
        <pc:grpChg chg="add del">
          <ac:chgData name="Payal Vaidya" userId="233c8e2dd0fdc0c4" providerId="LiveId" clId="{22C587CE-C5AB-4D61-9BB2-E55A6276A977}" dt="2023-12-05T20:25:05.024" v="1322"/>
          <ac:grpSpMkLst>
            <pc:docMk/>
            <pc:sldMk cId="4157431501" sldId="274"/>
            <ac:grpSpMk id="83" creationId="{93E10248-AF0E-477D-B4D2-47C02CE4E353}"/>
          </ac:grpSpMkLst>
        </pc:grpChg>
        <pc:grpChg chg="add del">
          <ac:chgData name="Payal Vaidya" userId="233c8e2dd0fdc0c4" providerId="LiveId" clId="{22C587CE-C5AB-4D61-9BB2-E55A6276A977}" dt="2023-12-06T00:46:56.279" v="3643" actId="26606"/>
          <ac:grpSpMkLst>
            <pc:docMk/>
            <pc:sldMk cId="4157431501" sldId="274"/>
            <ac:grpSpMk id="86" creationId="{7084313B-C03D-4981-9786-879159A60395}"/>
          </ac:grpSpMkLst>
        </pc:grpChg>
        <pc:grpChg chg="add del">
          <ac:chgData name="Payal Vaidya" userId="233c8e2dd0fdc0c4" providerId="LiveId" clId="{22C587CE-C5AB-4D61-9BB2-E55A6276A977}" dt="2023-12-05T20:25:05.024" v="1322"/>
          <ac:grpSpMkLst>
            <pc:docMk/>
            <pc:sldMk cId="4157431501" sldId="274"/>
            <ac:grpSpMk id="89" creationId="{5F72ECA3-2A46-4A5A-8330-12F7E22105BD}"/>
          </ac:grpSpMkLst>
        </pc:grpChg>
        <pc:grpChg chg="add del">
          <ac:chgData name="Payal Vaidya" userId="233c8e2dd0fdc0c4" providerId="LiveId" clId="{22C587CE-C5AB-4D61-9BB2-E55A6276A977}" dt="2023-12-06T00:46:56.279" v="3643" actId="26606"/>
          <ac:grpSpMkLst>
            <pc:docMk/>
            <pc:sldMk cId="4157431501" sldId="274"/>
            <ac:grpSpMk id="104" creationId="{D4EC3799-3F52-48CE-85CC-83AED368EB42}"/>
          </ac:grpSpMkLst>
        </pc:grpChg>
        <pc:grpChg chg="add del">
          <ac:chgData name="Payal Vaidya" userId="233c8e2dd0fdc0c4" providerId="LiveId" clId="{22C587CE-C5AB-4D61-9BB2-E55A6276A977}" dt="2023-12-06T00:46:58.498" v="3645" actId="26606"/>
          <ac:grpSpMkLst>
            <pc:docMk/>
            <pc:sldMk cId="4157431501" sldId="274"/>
            <ac:grpSpMk id="111" creationId="{7084313B-C03D-4981-9786-879159A60395}"/>
          </ac:grpSpMkLst>
        </pc:grpChg>
        <pc:grpChg chg="add">
          <ac:chgData name="Payal Vaidya" userId="233c8e2dd0fdc0c4" providerId="LiveId" clId="{22C587CE-C5AB-4D61-9BB2-E55A6276A977}" dt="2023-12-06T00:46:58.565" v="3646" actId="26606"/>
          <ac:grpSpMkLst>
            <pc:docMk/>
            <pc:sldMk cId="4157431501" sldId="274"/>
            <ac:grpSpMk id="127" creationId="{7084313B-C03D-4981-9786-879159A60395}"/>
          </ac:grpSpMkLst>
        </pc:grpChg>
        <pc:picChg chg="add del">
          <ac:chgData name="Payal Vaidya" userId="233c8e2dd0fdc0c4" providerId="LiveId" clId="{22C587CE-C5AB-4D61-9BB2-E55A6276A977}" dt="2023-12-05T23:48:57.913" v="3213" actId="26606"/>
          <ac:picMkLst>
            <pc:docMk/>
            <pc:sldMk cId="4157431501" sldId="274"/>
            <ac:picMk id="39" creationId="{1FB03AC8-A28D-78BB-6049-271B28E5DC9A}"/>
          </ac:picMkLst>
        </pc:picChg>
        <pc:picChg chg="add del">
          <ac:chgData name="Payal Vaidya" userId="233c8e2dd0fdc0c4" providerId="LiveId" clId="{22C587CE-C5AB-4D61-9BB2-E55A6276A977}" dt="2023-12-05T23:50:53.965" v="3231" actId="26606"/>
          <ac:picMkLst>
            <pc:docMk/>
            <pc:sldMk cId="4157431501" sldId="274"/>
            <ac:picMk id="66" creationId="{FA9A498B-3A06-A295-D611-C526C39568D9}"/>
          </ac:picMkLst>
        </pc:picChg>
        <pc:cxnChg chg="add del">
          <ac:chgData name="Payal Vaidya" userId="233c8e2dd0fdc0c4" providerId="LiveId" clId="{22C587CE-C5AB-4D61-9BB2-E55A6276A977}" dt="2023-12-04T20:31:45.751" v="190" actId="26606"/>
          <ac:cxnSpMkLst>
            <pc:docMk/>
            <pc:sldMk cId="4157431501" sldId="274"/>
            <ac:cxnSpMk id="17" creationId="{789E20C7-BB50-4317-93C7-90C8ED80B275}"/>
          </ac:cxnSpMkLst>
        </pc:cxnChg>
        <pc:cxnChg chg="add del">
          <ac:chgData name="Payal Vaidya" userId="233c8e2dd0fdc0c4" providerId="LiveId" clId="{22C587CE-C5AB-4D61-9BB2-E55A6276A977}" dt="2023-12-04T20:32:00.916" v="193" actId="26606"/>
          <ac:cxnSpMkLst>
            <pc:docMk/>
            <pc:sldMk cId="4157431501" sldId="274"/>
            <ac:cxnSpMk id="36" creationId="{AD23B2CD-009B-425A-9616-1E1AD1D5AB46}"/>
          </ac:cxnSpMkLst>
        </pc:cxnChg>
        <pc:cxnChg chg="add del">
          <ac:chgData name="Payal Vaidya" userId="233c8e2dd0fdc0c4" providerId="LiveId" clId="{22C587CE-C5AB-4D61-9BB2-E55A6276A977}" dt="2023-12-05T23:50:33.488" v="3228" actId="26606"/>
          <ac:cxnSpMkLst>
            <pc:docMk/>
            <pc:sldMk cId="4157431501" sldId="274"/>
            <ac:cxnSpMk id="71" creationId="{789E20C7-BB50-4317-93C7-90C8ED80B275}"/>
          </ac:cxnSpMkLst>
        </pc:cxnChg>
        <pc:cxnChg chg="add del">
          <ac:chgData name="Payal Vaidya" userId="233c8e2dd0fdc0c4" providerId="LiveId" clId="{22C587CE-C5AB-4D61-9BB2-E55A6276A977}" dt="2023-12-06T00:46:58.565" v="3646" actId="26606"/>
          <ac:cxnSpMkLst>
            <pc:docMk/>
            <pc:sldMk cId="4157431501" sldId="274"/>
            <ac:cxnSpMk id="84" creationId="{AD23B2CD-009B-425A-9616-1E1AD1D5AB46}"/>
          </ac:cxnSpMkLst>
        </pc:cxnChg>
        <pc:cxnChg chg="add del">
          <ac:chgData name="Payal Vaidya" userId="233c8e2dd0fdc0c4" providerId="LiveId" clId="{22C587CE-C5AB-4D61-9BB2-E55A6276A977}" dt="2023-12-06T00:46:56.279" v="3643" actId="26606"/>
          <ac:cxnSpMkLst>
            <pc:docMk/>
            <pc:sldMk cId="4157431501" sldId="274"/>
            <ac:cxnSpMk id="108" creationId="{789E20C7-BB50-4317-93C7-90C8ED80B275}"/>
          </ac:cxnSpMkLst>
        </pc:cxnChg>
      </pc:sldChg>
      <pc:sldChg chg="addSp delSp modSp new mod setBg addAnim delAnim setClrOvrMap delDesignElem">
        <pc:chgData name="Payal Vaidya" userId="233c8e2dd0fdc0c4" providerId="LiveId" clId="{22C587CE-C5AB-4D61-9BB2-E55A6276A977}" dt="2023-12-07T01:11:41.817" v="7223" actId="207"/>
        <pc:sldMkLst>
          <pc:docMk/>
          <pc:sldMk cId="2148572496" sldId="275"/>
        </pc:sldMkLst>
        <pc:spChg chg="mod">
          <ac:chgData name="Payal Vaidya" userId="233c8e2dd0fdc0c4" providerId="LiveId" clId="{22C587CE-C5AB-4D61-9BB2-E55A6276A977}" dt="2023-12-07T01:11:41.817" v="7223" actId="207"/>
          <ac:spMkLst>
            <pc:docMk/>
            <pc:sldMk cId="2148572496" sldId="275"/>
            <ac:spMk id="2" creationId="{DF1C2419-9D2C-38AB-888F-49677BFDEFAA}"/>
          </ac:spMkLst>
        </pc:spChg>
        <pc:spChg chg="add del">
          <ac:chgData name="Payal Vaidya" userId="233c8e2dd0fdc0c4" providerId="LiveId" clId="{22C587CE-C5AB-4D61-9BB2-E55A6276A977}" dt="2023-12-04T20:49:41.008" v="433" actId="26606"/>
          <ac:spMkLst>
            <pc:docMk/>
            <pc:sldMk cId="2148572496" sldId="275"/>
            <ac:spMk id="11" creationId="{73C0A186-7444-4460-9C37-532E7671E99E}"/>
          </ac:spMkLst>
        </pc:spChg>
        <pc:spChg chg="add del">
          <ac:chgData name="Payal Vaidya" userId="233c8e2dd0fdc0c4" providerId="LiveId" clId="{22C587CE-C5AB-4D61-9BB2-E55A6276A977}" dt="2023-12-04T20:49:41.008" v="433" actId="26606"/>
          <ac:spMkLst>
            <pc:docMk/>
            <pc:sldMk cId="2148572496" sldId="275"/>
            <ac:spMk id="17" creationId="{029C0D00-401D-42B7-94D8-008C7DAA8E80}"/>
          </ac:spMkLst>
        </pc:spChg>
        <pc:spChg chg="add del">
          <ac:chgData name="Payal Vaidya" userId="233c8e2dd0fdc0c4" providerId="LiveId" clId="{22C587CE-C5AB-4D61-9BB2-E55A6276A977}" dt="2023-12-04T20:50:33.448" v="440" actId="26606"/>
          <ac:spMkLst>
            <pc:docMk/>
            <pc:sldMk cId="2148572496" sldId="275"/>
            <ac:spMk id="26" creationId="{F7689D68-C339-4D5B-9DAA-E13F6BD4D575}"/>
          </ac:spMkLst>
        </pc:spChg>
        <pc:spChg chg="add del">
          <ac:chgData name="Payal Vaidya" userId="233c8e2dd0fdc0c4" providerId="LiveId" clId="{22C587CE-C5AB-4D61-9BB2-E55A6276A977}" dt="2023-12-05T20:41:12.344" v="1737" actId="26606"/>
          <ac:spMkLst>
            <pc:docMk/>
            <pc:sldMk cId="2148572496" sldId="275"/>
            <ac:spMk id="31" creationId="{13CB6D4A-4ADE-4BAF-BB67-7E9E8AB2C807}"/>
          </ac:spMkLst>
        </pc:spChg>
        <pc:spChg chg="add del">
          <ac:chgData name="Payal Vaidya" userId="233c8e2dd0fdc0c4" providerId="LiveId" clId="{22C587CE-C5AB-4D61-9BB2-E55A6276A977}" dt="2023-12-05T20:41:12.344" v="1737" actId="26606"/>
          <ac:spMkLst>
            <pc:docMk/>
            <pc:sldMk cId="2148572496" sldId="275"/>
            <ac:spMk id="32" creationId="{6288FC2F-B192-42B2-90BE-517E1039BE0B}"/>
          </ac:spMkLst>
        </pc:spChg>
        <pc:spChg chg="add del">
          <ac:chgData name="Payal Vaidya" userId="233c8e2dd0fdc0c4" providerId="LiveId" clId="{22C587CE-C5AB-4D61-9BB2-E55A6276A977}" dt="2023-12-05T20:41:12.344" v="1737" actId="26606"/>
          <ac:spMkLst>
            <pc:docMk/>
            <pc:sldMk cId="2148572496" sldId="275"/>
            <ac:spMk id="33" creationId="{219AED55-7F29-4A42-9B4E-43EA055109AD}"/>
          </ac:spMkLst>
        </pc:spChg>
        <pc:spChg chg="add del">
          <ac:chgData name="Payal Vaidya" userId="233c8e2dd0fdc0c4" providerId="LiveId" clId="{22C587CE-C5AB-4D61-9BB2-E55A6276A977}" dt="2023-12-05T20:41:12.344" v="1737" actId="26606"/>
          <ac:spMkLst>
            <pc:docMk/>
            <pc:sldMk cId="2148572496" sldId="275"/>
            <ac:spMk id="34" creationId="{A000C36E-AAFD-4188-BB55-FAE4A82728C9}"/>
          </ac:spMkLst>
        </pc:spChg>
        <pc:spChg chg="add del">
          <ac:chgData name="Payal Vaidya" userId="233c8e2dd0fdc0c4" providerId="LiveId" clId="{22C587CE-C5AB-4D61-9BB2-E55A6276A977}" dt="2023-12-05T20:41:12.344" v="1737" actId="26606"/>
          <ac:spMkLst>
            <pc:docMk/>
            <pc:sldMk cId="2148572496" sldId="275"/>
            <ac:spMk id="35" creationId="{3394EDF3-F539-40F8-9354-FE028858291C}"/>
          </ac:spMkLst>
        </pc:spChg>
        <pc:spChg chg="add del">
          <ac:chgData name="Payal Vaidya" userId="233c8e2dd0fdc0c4" providerId="LiveId" clId="{22C587CE-C5AB-4D61-9BB2-E55A6276A977}" dt="2023-12-05T20:41:12.344" v="1737" actId="26606"/>
          <ac:spMkLst>
            <pc:docMk/>
            <pc:sldMk cId="2148572496" sldId="275"/>
            <ac:spMk id="37" creationId="{25236E71-242B-4CE7-96BC-B66F91F9DF65}"/>
          </ac:spMkLst>
        </pc:spChg>
        <pc:spChg chg="add del">
          <ac:chgData name="Payal Vaidya" userId="233c8e2dd0fdc0c4" providerId="LiveId" clId="{22C587CE-C5AB-4D61-9BB2-E55A6276A977}" dt="2023-12-05T20:41:12.344" v="1737" actId="26606"/>
          <ac:spMkLst>
            <pc:docMk/>
            <pc:sldMk cId="2148572496" sldId="275"/>
            <ac:spMk id="38" creationId="{2065753A-F15B-43F6-B811-03D54342667C}"/>
          </ac:spMkLst>
        </pc:spChg>
        <pc:spChg chg="add del">
          <ac:chgData name="Payal Vaidya" userId="233c8e2dd0fdc0c4" providerId="LiveId" clId="{22C587CE-C5AB-4D61-9BB2-E55A6276A977}" dt="2023-12-04T20:50:31.539" v="436" actId="26606"/>
          <ac:spMkLst>
            <pc:docMk/>
            <pc:sldMk cId="2148572496" sldId="275"/>
            <ac:spMk id="40" creationId="{80CAB4C1-E9FF-4C37-92FA-28BED3B8881B}"/>
          </ac:spMkLst>
        </pc:spChg>
        <pc:spChg chg="add">
          <ac:chgData name="Payal Vaidya" userId="233c8e2dd0fdc0c4" providerId="LiveId" clId="{22C587CE-C5AB-4D61-9BB2-E55A6276A977}" dt="2023-12-06T00:47:45.579" v="3647" actId="26606"/>
          <ac:spMkLst>
            <pc:docMk/>
            <pc:sldMk cId="2148572496" sldId="275"/>
            <ac:spMk id="41" creationId="{6288FC2F-B192-42B2-90BE-517E1039BE0B}"/>
          </ac:spMkLst>
        </pc:spChg>
        <pc:spChg chg="add del">
          <ac:chgData name="Payal Vaidya" userId="233c8e2dd0fdc0c4" providerId="LiveId" clId="{22C587CE-C5AB-4D61-9BB2-E55A6276A977}" dt="2023-12-04T20:50:31.539" v="436" actId="26606"/>
          <ac:spMkLst>
            <pc:docMk/>
            <pc:sldMk cId="2148572496" sldId="275"/>
            <ac:spMk id="42" creationId="{CBEB4EA9-599C-4B88-A744-6FA1FFFA8F22}"/>
          </ac:spMkLst>
        </pc:spChg>
        <pc:spChg chg="add">
          <ac:chgData name="Payal Vaidya" userId="233c8e2dd0fdc0c4" providerId="LiveId" clId="{22C587CE-C5AB-4D61-9BB2-E55A6276A977}" dt="2023-12-06T00:47:45.579" v="3647" actId="26606"/>
          <ac:spMkLst>
            <pc:docMk/>
            <pc:sldMk cId="2148572496" sldId="275"/>
            <ac:spMk id="43" creationId="{A000C36E-AAFD-4188-BB55-FAE4A82728C9}"/>
          </ac:spMkLst>
        </pc:spChg>
        <pc:spChg chg="add">
          <ac:chgData name="Payal Vaidya" userId="233c8e2dd0fdc0c4" providerId="LiveId" clId="{22C587CE-C5AB-4D61-9BB2-E55A6276A977}" dt="2023-12-06T00:47:45.579" v="3647" actId="26606"/>
          <ac:spMkLst>
            <pc:docMk/>
            <pc:sldMk cId="2148572496" sldId="275"/>
            <ac:spMk id="45" creationId="{13CB6D4A-4ADE-4BAF-BB67-7E9E8AB2C807}"/>
          </ac:spMkLst>
        </pc:spChg>
        <pc:spChg chg="add del">
          <ac:chgData name="Payal Vaidya" userId="233c8e2dd0fdc0c4" providerId="LiveId" clId="{22C587CE-C5AB-4D61-9BB2-E55A6276A977}" dt="2023-12-05T20:41:12.344" v="1737" actId="26606"/>
          <ac:spMkLst>
            <pc:docMk/>
            <pc:sldMk cId="2148572496" sldId="275"/>
            <ac:spMk id="46" creationId="{683A5930-ABB0-4C7A-8E96-AB945DFB0D3E}"/>
          </ac:spMkLst>
        </pc:spChg>
        <pc:spChg chg="add del">
          <ac:chgData name="Payal Vaidya" userId="233c8e2dd0fdc0c4" providerId="LiveId" clId="{22C587CE-C5AB-4D61-9BB2-E55A6276A977}" dt="2023-12-04T20:50:33.416" v="439" actId="26606"/>
          <ac:spMkLst>
            <pc:docMk/>
            <pc:sldMk cId="2148572496" sldId="275"/>
            <ac:spMk id="47" creationId="{6A1F9196-C052-4485-9213-4FA306850687}"/>
          </ac:spMkLst>
        </pc:spChg>
        <pc:spChg chg="add del">
          <ac:chgData name="Payal Vaidya" userId="233c8e2dd0fdc0c4" providerId="LiveId" clId="{22C587CE-C5AB-4D61-9BB2-E55A6276A977}" dt="2023-12-05T20:41:12.344" v="1737" actId="26606"/>
          <ac:spMkLst>
            <pc:docMk/>
            <pc:sldMk cId="2148572496" sldId="275"/>
            <ac:spMk id="48" creationId="{33E51D9F-DA72-49DE-9183-76B062B38581}"/>
          </ac:spMkLst>
        </pc:spChg>
        <pc:spChg chg="add del">
          <ac:chgData name="Payal Vaidya" userId="233c8e2dd0fdc0c4" providerId="LiveId" clId="{22C587CE-C5AB-4D61-9BB2-E55A6276A977}" dt="2023-12-04T20:54:22.176" v="452" actId="26606"/>
          <ac:spMkLst>
            <pc:docMk/>
            <pc:sldMk cId="2148572496" sldId="275"/>
            <ac:spMk id="50" creationId="{80CAB4C1-E9FF-4C37-92FA-28BED3B8881B}"/>
          </ac:spMkLst>
        </pc:spChg>
        <pc:spChg chg="add">
          <ac:chgData name="Payal Vaidya" userId="233c8e2dd0fdc0c4" providerId="LiveId" clId="{22C587CE-C5AB-4D61-9BB2-E55A6276A977}" dt="2023-12-06T00:47:45.579" v="3647" actId="26606"/>
          <ac:spMkLst>
            <pc:docMk/>
            <pc:sldMk cId="2148572496" sldId="275"/>
            <ac:spMk id="53" creationId="{2065753A-F15B-43F6-B811-03D54342667C}"/>
          </ac:spMkLst>
        </pc:spChg>
        <pc:spChg chg="add">
          <ac:chgData name="Payal Vaidya" userId="233c8e2dd0fdc0c4" providerId="LiveId" clId="{22C587CE-C5AB-4D61-9BB2-E55A6276A977}" dt="2023-12-06T00:47:45.579" v="3647" actId="26606"/>
          <ac:spMkLst>
            <pc:docMk/>
            <pc:sldMk cId="2148572496" sldId="275"/>
            <ac:spMk id="54" creationId="{219AED55-7F29-4A42-9B4E-43EA055109AD}"/>
          </ac:spMkLst>
        </pc:spChg>
        <pc:spChg chg="add">
          <ac:chgData name="Payal Vaidya" userId="233c8e2dd0fdc0c4" providerId="LiveId" clId="{22C587CE-C5AB-4D61-9BB2-E55A6276A977}" dt="2023-12-06T00:47:45.579" v="3647" actId="26606"/>
          <ac:spMkLst>
            <pc:docMk/>
            <pc:sldMk cId="2148572496" sldId="275"/>
            <ac:spMk id="55" creationId="{3394EDF3-F539-40F8-9354-FE028858291C}"/>
          </ac:spMkLst>
        </pc:spChg>
        <pc:spChg chg="add">
          <ac:chgData name="Payal Vaidya" userId="233c8e2dd0fdc0c4" providerId="LiveId" clId="{22C587CE-C5AB-4D61-9BB2-E55A6276A977}" dt="2023-12-06T00:47:45.579" v="3647" actId="26606"/>
          <ac:spMkLst>
            <pc:docMk/>
            <pc:sldMk cId="2148572496" sldId="275"/>
            <ac:spMk id="56" creationId="{25236E71-242B-4CE7-96BC-B66F91F9DF65}"/>
          </ac:spMkLst>
        </pc:spChg>
        <pc:spChg chg="add">
          <ac:chgData name="Payal Vaidya" userId="233c8e2dd0fdc0c4" providerId="LiveId" clId="{22C587CE-C5AB-4D61-9BB2-E55A6276A977}" dt="2023-12-06T00:47:45.579" v="3647" actId="26606"/>
          <ac:spMkLst>
            <pc:docMk/>
            <pc:sldMk cId="2148572496" sldId="275"/>
            <ac:spMk id="57" creationId="{683A5930-ABB0-4C7A-8E96-AB945DFB0D3E}"/>
          </ac:spMkLst>
        </pc:spChg>
        <pc:spChg chg="add">
          <ac:chgData name="Payal Vaidya" userId="233c8e2dd0fdc0c4" providerId="LiveId" clId="{22C587CE-C5AB-4D61-9BB2-E55A6276A977}" dt="2023-12-06T00:47:45.579" v="3647" actId="26606"/>
          <ac:spMkLst>
            <pc:docMk/>
            <pc:sldMk cId="2148572496" sldId="275"/>
            <ac:spMk id="59" creationId="{33E51D9F-DA72-49DE-9183-76B062B38581}"/>
          </ac:spMkLst>
        </pc:spChg>
        <pc:spChg chg="add del">
          <ac:chgData name="Payal Vaidya" userId="233c8e2dd0fdc0c4" providerId="LiveId" clId="{22C587CE-C5AB-4D61-9BB2-E55A6276A977}" dt="2023-12-04T20:54:22.148" v="451" actId="26606"/>
          <ac:spMkLst>
            <pc:docMk/>
            <pc:sldMk cId="2148572496" sldId="275"/>
            <ac:spMk id="62" creationId="{6A1F9196-C052-4485-9213-4FA306850687}"/>
          </ac:spMkLst>
        </pc:spChg>
        <pc:spChg chg="add del">
          <ac:chgData name="Payal Vaidya" userId="233c8e2dd0fdc0c4" providerId="LiveId" clId="{22C587CE-C5AB-4D61-9BB2-E55A6276A977}" dt="2023-12-05T20:41:14.027" v="1740" actId="26606"/>
          <ac:spMkLst>
            <pc:docMk/>
            <pc:sldMk cId="2148572496" sldId="275"/>
            <ac:spMk id="65" creationId="{6288FC2F-B192-42B2-90BE-517E1039BE0B}"/>
          </ac:spMkLst>
        </pc:spChg>
        <pc:spChg chg="add del">
          <ac:chgData name="Payal Vaidya" userId="233c8e2dd0fdc0c4" providerId="LiveId" clId="{22C587CE-C5AB-4D61-9BB2-E55A6276A977}" dt="2023-12-04T20:54:22.148" v="451" actId="26606"/>
          <ac:spMkLst>
            <pc:docMk/>
            <pc:sldMk cId="2148572496" sldId="275"/>
            <ac:spMk id="68" creationId="{7DB8D7B5-F2C6-4B05-8085-E39908C244B9}"/>
          </ac:spMkLst>
        </pc:spChg>
        <pc:spChg chg="add del">
          <ac:chgData name="Payal Vaidya" userId="233c8e2dd0fdc0c4" providerId="LiveId" clId="{22C587CE-C5AB-4D61-9BB2-E55A6276A977}" dt="2023-12-05T20:45:43.133" v="1792"/>
          <ac:spMkLst>
            <pc:docMk/>
            <pc:sldMk cId="2148572496" sldId="275"/>
            <ac:spMk id="75" creationId="{6288FC2F-B192-42B2-90BE-517E1039BE0B}"/>
          </ac:spMkLst>
        </pc:spChg>
        <pc:spChg chg="add del">
          <ac:chgData name="Payal Vaidya" userId="233c8e2dd0fdc0c4" providerId="LiveId" clId="{22C587CE-C5AB-4D61-9BB2-E55A6276A977}" dt="2023-12-05T20:45:43.133" v="1792"/>
          <ac:spMkLst>
            <pc:docMk/>
            <pc:sldMk cId="2148572496" sldId="275"/>
            <ac:spMk id="76" creationId="{A000C36E-AAFD-4188-BB55-FAE4A82728C9}"/>
          </ac:spMkLst>
        </pc:spChg>
        <pc:spChg chg="add del">
          <ac:chgData name="Payal Vaidya" userId="233c8e2dd0fdc0c4" providerId="LiveId" clId="{22C587CE-C5AB-4D61-9BB2-E55A6276A977}" dt="2023-12-04T20:55:05.172" v="466" actId="26606"/>
          <ac:spMkLst>
            <pc:docMk/>
            <pc:sldMk cId="2148572496" sldId="275"/>
            <ac:spMk id="77" creationId="{80CAB4C1-E9FF-4C37-92FA-28BED3B8881B}"/>
          </ac:spMkLst>
        </pc:spChg>
        <pc:spChg chg="add del">
          <ac:chgData name="Payal Vaidya" userId="233c8e2dd0fdc0c4" providerId="LiveId" clId="{22C587CE-C5AB-4D61-9BB2-E55A6276A977}" dt="2023-12-05T20:45:43.133" v="1792"/>
          <ac:spMkLst>
            <pc:docMk/>
            <pc:sldMk cId="2148572496" sldId="275"/>
            <ac:spMk id="79" creationId="{13CB6D4A-4ADE-4BAF-BB67-7E9E8AB2C807}"/>
          </ac:spMkLst>
        </pc:spChg>
        <pc:spChg chg="add del">
          <ac:chgData name="Payal Vaidya" userId="233c8e2dd0fdc0c4" providerId="LiveId" clId="{22C587CE-C5AB-4D61-9BB2-E55A6276A977}" dt="2023-12-05T20:45:43.133" v="1792"/>
          <ac:spMkLst>
            <pc:docMk/>
            <pc:sldMk cId="2148572496" sldId="275"/>
            <ac:spMk id="80" creationId="{2065753A-F15B-43F6-B811-03D54342667C}"/>
          </ac:spMkLst>
        </pc:spChg>
        <pc:spChg chg="add del">
          <ac:chgData name="Payal Vaidya" userId="233c8e2dd0fdc0c4" providerId="LiveId" clId="{22C587CE-C5AB-4D61-9BB2-E55A6276A977}" dt="2023-12-05T20:45:43.133" v="1792"/>
          <ac:spMkLst>
            <pc:docMk/>
            <pc:sldMk cId="2148572496" sldId="275"/>
            <ac:spMk id="81" creationId="{219AED55-7F29-4A42-9B4E-43EA055109AD}"/>
          </ac:spMkLst>
        </pc:spChg>
        <pc:spChg chg="add del">
          <ac:chgData name="Payal Vaidya" userId="233c8e2dd0fdc0c4" providerId="LiveId" clId="{22C587CE-C5AB-4D61-9BB2-E55A6276A977}" dt="2023-12-05T20:45:43.133" v="1792"/>
          <ac:spMkLst>
            <pc:docMk/>
            <pc:sldMk cId="2148572496" sldId="275"/>
            <ac:spMk id="82" creationId="{3394EDF3-F539-40F8-9354-FE028858291C}"/>
          </ac:spMkLst>
        </pc:spChg>
        <pc:spChg chg="add del">
          <ac:chgData name="Payal Vaidya" userId="233c8e2dd0fdc0c4" providerId="LiveId" clId="{22C587CE-C5AB-4D61-9BB2-E55A6276A977}" dt="2023-12-05T20:45:43.133" v="1792"/>
          <ac:spMkLst>
            <pc:docMk/>
            <pc:sldMk cId="2148572496" sldId="275"/>
            <ac:spMk id="83" creationId="{25236E71-242B-4CE7-96BC-B66F91F9DF65}"/>
          </ac:spMkLst>
        </pc:spChg>
        <pc:spChg chg="add del">
          <ac:chgData name="Payal Vaidya" userId="233c8e2dd0fdc0c4" providerId="LiveId" clId="{22C587CE-C5AB-4D61-9BB2-E55A6276A977}" dt="2023-12-05T20:45:43.133" v="1792"/>
          <ac:spMkLst>
            <pc:docMk/>
            <pc:sldMk cId="2148572496" sldId="275"/>
            <ac:spMk id="84" creationId="{683A5930-ABB0-4C7A-8E96-AB945DFB0D3E}"/>
          </ac:spMkLst>
        </pc:spChg>
        <pc:spChg chg="add del">
          <ac:chgData name="Payal Vaidya" userId="233c8e2dd0fdc0c4" providerId="LiveId" clId="{22C587CE-C5AB-4D61-9BB2-E55A6276A977}" dt="2023-12-05T20:45:43.133" v="1792"/>
          <ac:spMkLst>
            <pc:docMk/>
            <pc:sldMk cId="2148572496" sldId="275"/>
            <ac:spMk id="86" creationId="{33E51D9F-DA72-49DE-9183-76B062B38581}"/>
          </ac:spMkLst>
        </pc:spChg>
        <pc:spChg chg="add del">
          <ac:chgData name="Payal Vaidya" userId="233c8e2dd0fdc0c4" providerId="LiveId" clId="{22C587CE-C5AB-4D61-9BB2-E55A6276A977}" dt="2023-12-04T20:55:05.144" v="465" actId="26606"/>
          <ac:spMkLst>
            <pc:docMk/>
            <pc:sldMk cId="2148572496" sldId="275"/>
            <ac:spMk id="89" creationId="{F7689D68-C339-4D5B-9DAA-E13F6BD4D575}"/>
          </ac:spMkLst>
        </pc:spChg>
        <pc:spChg chg="add del">
          <ac:chgData name="Payal Vaidya" userId="233c8e2dd0fdc0c4" providerId="LiveId" clId="{22C587CE-C5AB-4D61-9BB2-E55A6276A977}" dt="2023-12-05T20:25:05.024" v="1322"/>
          <ac:spMkLst>
            <pc:docMk/>
            <pc:sldMk cId="2148572496" sldId="275"/>
            <ac:spMk id="99" creationId="{F7689D68-C339-4D5B-9DAA-E13F6BD4D575}"/>
          </ac:spMkLst>
        </pc:spChg>
        <pc:grpChg chg="add del">
          <ac:chgData name="Payal Vaidya" userId="233c8e2dd0fdc0c4" providerId="LiveId" clId="{22C587CE-C5AB-4D61-9BB2-E55A6276A977}" dt="2023-12-04T20:49:41.008" v="433" actId="26606"/>
          <ac:grpSpMkLst>
            <pc:docMk/>
            <pc:sldMk cId="2148572496" sldId="275"/>
            <ac:grpSpMk id="7" creationId="{93E10248-AF0E-477D-B4D2-47C02CE4E353}"/>
          </ac:grpSpMkLst>
        </pc:grpChg>
        <pc:grpChg chg="add del">
          <ac:chgData name="Payal Vaidya" userId="233c8e2dd0fdc0c4" providerId="LiveId" clId="{22C587CE-C5AB-4D61-9BB2-E55A6276A977}" dt="2023-12-04T20:49:41.008" v="433" actId="26606"/>
          <ac:grpSpMkLst>
            <pc:docMk/>
            <pc:sldMk cId="2148572496" sldId="275"/>
            <ac:grpSpMk id="13" creationId="{5F72ECA3-2A46-4A5A-8330-12F7E22105BD}"/>
          </ac:grpSpMkLst>
        </pc:grpChg>
        <pc:grpChg chg="add">
          <ac:chgData name="Payal Vaidya" userId="233c8e2dd0fdc0c4" providerId="LiveId" clId="{22C587CE-C5AB-4D61-9BB2-E55A6276A977}" dt="2023-12-06T00:47:45.579" v="3647" actId="26606"/>
          <ac:grpSpMkLst>
            <pc:docMk/>
            <pc:sldMk cId="2148572496" sldId="275"/>
            <ac:grpSpMk id="18" creationId="{E5D4A15D-C852-47D7-A7E3-7F8FEE9FCA9D}"/>
          </ac:grpSpMkLst>
        </pc:grpChg>
        <pc:grpChg chg="add del">
          <ac:chgData name="Payal Vaidya" userId="233c8e2dd0fdc0c4" providerId="LiveId" clId="{22C587CE-C5AB-4D61-9BB2-E55A6276A977}" dt="2023-12-05T20:41:12.344" v="1737" actId="26606"/>
          <ac:grpSpMkLst>
            <pc:docMk/>
            <pc:sldMk cId="2148572496" sldId="275"/>
            <ac:grpSpMk id="21" creationId="{E5D4A15D-C852-47D7-A7E3-7F8FEE9FCA9D}"/>
          </ac:grpSpMkLst>
        </pc:grpChg>
        <pc:grpChg chg="add del">
          <ac:chgData name="Payal Vaidya" userId="233c8e2dd0fdc0c4" providerId="LiveId" clId="{22C587CE-C5AB-4D61-9BB2-E55A6276A977}" dt="2023-12-04T20:50:33.448" v="440" actId="26606"/>
          <ac:grpSpMkLst>
            <pc:docMk/>
            <pc:sldMk cId="2148572496" sldId="275"/>
            <ac:grpSpMk id="22" creationId="{EED2E2BB-3846-41EB-9F1E-92C33C4A8F46}"/>
          </ac:grpSpMkLst>
        </pc:grpChg>
        <pc:grpChg chg="add del">
          <ac:chgData name="Payal Vaidya" userId="233c8e2dd0fdc0c4" providerId="LiveId" clId="{22C587CE-C5AB-4D61-9BB2-E55A6276A977}" dt="2023-12-04T20:50:33.448" v="440" actId="26606"/>
          <ac:grpSpMkLst>
            <pc:docMk/>
            <pc:sldMk cId="2148572496" sldId="275"/>
            <ac:grpSpMk id="28" creationId="{28F798B8-1C3B-4B89-8B9A-3F9613CD0775}"/>
          </ac:grpSpMkLst>
        </pc:grpChg>
        <pc:grpChg chg="add del">
          <ac:chgData name="Payal Vaidya" userId="233c8e2dd0fdc0c4" providerId="LiveId" clId="{22C587CE-C5AB-4D61-9BB2-E55A6276A977}" dt="2023-12-04T20:50:31.539" v="436" actId="26606"/>
          <ac:grpSpMkLst>
            <pc:docMk/>
            <pc:sldMk cId="2148572496" sldId="275"/>
            <ac:grpSpMk id="36" creationId="{EC030789-C525-4D1D-90A0-F48C14A76EB0}"/>
          </ac:grpSpMkLst>
        </pc:grpChg>
        <pc:grpChg chg="add del">
          <ac:chgData name="Payal Vaidya" userId="233c8e2dd0fdc0c4" providerId="LiveId" clId="{22C587CE-C5AB-4D61-9BB2-E55A6276A977}" dt="2023-12-04T20:50:33.416" v="439" actId="26606"/>
          <ac:grpSpMkLst>
            <pc:docMk/>
            <pc:sldMk cId="2148572496" sldId="275"/>
            <ac:grpSpMk id="44" creationId="{EAFCDBC4-4B1B-411C-B98F-3BEA15E3785E}"/>
          </ac:grpSpMkLst>
        </pc:grpChg>
        <pc:grpChg chg="add del">
          <ac:chgData name="Payal Vaidya" userId="233c8e2dd0fdc0c4" providerId="LiveId" clId="{22C587CE-C5AB-4D61-9BB2-E55A6276A977}" dt="2023-12-04T20:54:22.176" v="452" actId="26606"/>
          <ac:grpSpMkLst>
            <pc:docMk/>
            <pc:sldMk cId="2148572496" sldId="275"/>
            <ac:grpSpMk id="49" creationId="{EC030789-C525-4D1D-90A0-F48C14A76EB0}"/>
          </ac:grpSpMkLst>
        </pc:grpChg>
        <pc:grpChg chg="add del">
          <ac:chgData name="Payal Vaidya" userId="233c8e2dd0fdc0c4" providerId="LiveId" clId="{22C587CE-C5AB-4D61-9BB2-E55A6276A977}" dt="2023-12-04T20:54:22.176" v="452" actId="26606"/>
          <ac:grpSpMkLst>
            <pc:docMk/>
            <pc:sldMk cId="2148572496" sldId="275"/>
            <ac:grpSpMk id="51" creationId="{806CAC3A-41F9-44D6-A9E6-680493E2B531}"/>
          </ac:grpSpMkLst>
        </pc:grpChg>
        <pc:grpChg chg="add del">
          <ac:chgData name="Payal Vaidya" userId="233c8e2dd0fdc0c4" providerId="LiveId" clId="{22C587CE-C5AB-4D61-9BB2-E55A6276A977}" dt="2023-12-05T20:41:14.027" v="1740" actId="26606"/>
          <ac:grpSpMkLst>
            <pc:docMk/>
            <pc:sldMk cId="2148572496" sldId="275"/>
            <ac:grpSpMk id="52" creationId="{E5D4A15D-C852-47D7-A7E3-7F8FEE9FCA9D}"/>
          </ac:grpSpMkLst>
        </pc:grpChg>
        <pc:grpChg chg="add del">
          <ac:chgData name="Payal Vaidya" userId="233c8e2dd0fdc0c4" providerId="LiveId" clId="{22C587CE-C5AB-4D61-9BB2-E55A6276A977}" dt="2023-12-04T20:54:22.148" v="451" actId="26606"/>
          <ac:grpSpMkLst>
            <pc:docMk/>
            <pc:sldMk cId="2148572496" sldId="275"/>
            <ac:grpSpMk id="58" creationId="{EAFCDBC4-4B1B-411C-B98F-3BEA15E3785E}"/>
          </ac:grpSpMkLst>
        </pc:grpChg>
        <pc:grpChg chg="add del">
          <ac:chgData name="Payal Vaidya" userId="233c8e2dd0fdc0c4" providerId="LiveId" clId="{22C587CE-C5AB-4D61-9BB2-E55A6276A977}" dt="2023-12-04T20:54:22.148" v="451" actId="26606"/>
          <ac:grpSpMkLst>
            <pc:docMk/>
            <pc:sldMk cId="2148572496" sldId="275"/>
            <ac:grpSpMk id="64" creationId="{DB9F5F17-6E30-4C70-BFD7-A9263C9D21D3}"/>
          </ac:grpSpMkLst>
        </pc:grpChg>
        <pc:grpChg chg="add del">
          <ac:chgData name="Payal Vaidya" userId="233c8e2dd0fdc0c4" providerId="LiveId" clId="{22C587CE-C5AB-4D61-9BB2-E55A6276A977}" dt="2023-12-05T20:45:43.133" v="1792"/>
          <ac:grpSpMkLst>
            <pc:docMk/>
            <pc:sldMk cId="2148572496" sldId="275"/>
            <ac:grpSpMk id="67" creationId="{E5D4A15D-C852-47D7-A7E3-7F8FEE9FCA9D}"/>
          </ac:grpSpMkLst>
        </pc:grpChg>
        <pc:grpChg chg="add del">
          <ac:chgData name="Payal Vaidya" userId="233c8e2dd0fdc0c4" providerId="LiveId" clId="{22C587CE-C5AB-4D61-9BB2-E55A6276A977}" dt="2023-12-04T20:55:05.172" v="466" actId="26606"/>
          <ac:grpSpMkLst>
            <pc:docMk/>
            <pc:sldMk cId="2148572496" sldId="275"/>
            <ac:grpSpMk id="74" creationId="{EC030789-C525-4D1D-90A0-F48C14A76EB0}"/>
          </ac:grpSpMkLst>
        </pc:grpChg>
        <pc:grpChg chg="add del">
          <ac:chgData name="Payal Vaidya" userId="233c8e2dd0fdc0c4" providerId="LiveId" clId="{22C587CE-C5AB-4D61-9BB2-E55A6276A977}" dt="2023-12-04T20:55:05.172" v="466" actId="26606"/>
          <ac:grpSpMkLst>
            <pc:docMk/>
            <pc:sldMk cId="2148572496" sldId="275"/>
            <ac:grpSpMk id="78" creationId="{806CAC3A-41F9-44D6-A9E6-680493E2B531}"/>
          </ac:grpSpMkLst>
        </pc:grpChg>
        <pc:grpChg chg="add del">
          <ac:chgData name="Payal Vaidya" userId="233c8e2dd0fdc0c4" providerId="LiveId" clId="{22C587CE-C5AB-4D61-9BB2-E55A6276A977}" dt="2023-12-04T20:55:05.144" v="465" actId="26606"/>
          <ac:grpSpMkLst>
            <pc:docMk/>
            <pc:sldMk cId="2148572496" sldId="275"/>
            <ac:grpSpMk id="85" creationId="{EED2E2BB-3846-41EB-9F1E-92C33C4A8F46}"/>
          </ac:grpSpMkLst>
        </pc:grpChg>
        <pc:grpChg chg="add del">
          <ac:chgData name="Payal Vaidya" userId="233c8e2dd0fdc0c4" providerId="LiveId" clId="{22C587CE-C5AB-4D61-9BB2-E55A6276A977}" dt="2023-12-04T20:55:05.144" v="465" actId="26606"/>
          <ac:grpSpMkLst>
            <pc:docMk/>
            <pc:sldMk cId="2148572496" sldId="275"/>
            <ac:grpSpMk id="91" creationId="{28F798B8-1C3B-4B89-8B9A-3F9613CD0775}"/>
          </ac:grpSpMkLst>
        </pc:grpChg>
        <pc:grpChg chg="add del">
          <ac:chgData name="Payal Vaidya" userId="233c8e2dd0fdc0c4" providerId="LiveId" clId="{22C587CE-C5AB-4D61-9BB2-E55A6276A977}" dt="2023-12-05T20:25:05.024" v="1322"/>
          <ac:grpSpMkLst>
            <pc:docMk/>
            <pc:sldMk cId="2148572496" sldId="275"/>
            <ac:grpSpMk id="96" creationId="{EED2E2BB-3846-41EB-9F1E-92C33C4A8F46}"/>
          </ac:grpSpMkLst>
        </pc:grpChg>
        <pc:grpChg chg="add del">
          <ac:chgData name="Payal Vaidya" userId="233c8e2dd0fdc0c4" providerId="LiveId" clId="{22C587CE-C5AB-4D61-9BB2-E55A6276A977}" dt="2023-12-05T20:25:05.024" v="1322"/>
          <ac:grpSpMkLst>
            <pc:docMk/>
            <pc:sldMk cId="2148572496" sldId="275"/>
            <ac:grpSpMk id="100" creationId="{7D71E4A8-9F60-4021-8338-7F6E0D0CE424}"/>
          </ac:grpSpMkLst>
        </pc:grpChg>
        <pc:picChg chg="add del mod ord">
          <ac:chgData name="Payal Vaidya" userId="233c8e2dd0fdc0c4" providerId="LiveId" clId="{22C587CE-C5AB-4D61-9BB2-E55A6276A977}" dt="2023-12-06T20:19:51.001" v="6385" actId="478"/>
          <ac:picMkLst>
            <pc:docMk/>
            <pc:sldMk cId="2148572496" sldId="275"/>
            <ac:picMk id="4" creationId="{CF4AAC52-4757-9D45-5FC7-F4E9DC1755AB}"/>
          </ac:picMkLst>
        </pc:picChg>
        <pc:picChg chg="add mod">
          <ac:chgData name="Payal Vaidya" userId="233c8e2dd0fdc0c4" providerId="LiveId" clId="{22C587CE-C5AB-4D61-9BB2-E55A6276A977}" dt="2023-12-06T20:22:42.355" v="6403" actId="1076"/>
          <ac:picMkLst>
            <pc:docMk/>
            <pc:sldMk cId="2148572496" sldId="275"/>
            <ac:picMk id="5" creationId="{DC7988BF-D535-579D-0408-DDC16B7A2281}"/>
          </ac:picMkLst>
        </pc:picChg>
        <pc:picChg chg="add del mod ord modCrop">
          <ac:chgData name="Payal Vaidya" userId="233c8e2dd0fdc0c4" providerId="LiveId" clId="{22C587CE-C5AB-4D61-9BB2-E55A6276A977}" dt="2023-12-06T20:20:52.641" v="6389" actId="478"/>
          <ac:picMkLst>
            <pc:docMk/>
            <pc:sldMk cId="2148572496" sldId="275"/>
            <ac:picMk id="6" creationId="{BAA259D4-EB08-A107-84F5-DAA40F87FD65}"/>
          </ac:picMkLst>
        </pc:picChg>
        <pc:picChg chg="add mod">
          <ac:chgData name="Payal Vaidya" userId="233c8e2dd0fdc0c4" providerId="LiveId" clId="{22C587CE-C5AB-4D61-9BB2-E55A6276A977}" dt="2023-12-06T20:23:17.330" v="6407" actId="14100"/>
          <ac:picMkLst>
            <pc:docMk/>
            <pc:sldMk cId="2148572496" sldId="275"/>
            <ac:picMk id="8" creationId="{0924995F-CAF1-6B5A-07BC-8470B799C961}"/>
          </ac:picMkLst>
        </pc:picChg>
        <pc:picChg chg="add mod">
          <ac:chgData name="Payal Vaidya" userId="233c8e2dd0fdc0c4" providerId="LiveId" clId="{22C587CE-C5AB-4D61-9BB2-E55A6276A977}" dt="2023-12-06T20:23:06.537" v="6406" actId="1076"/>
          <ac:picMkLst>
            <pc:docMk/>
            <pc:sldMk cId="2148572496" sldId="275"/>
            <ac:picMk id="10" creationId="{58C48220-D057-948E-E659-49427B47A6A2}"/>
          </ac:picMkLst>
        </pc:picChg>
        <pc:picChg chg="add mod">
          <ac:chgData name="Payal Vaidya" userId="233c8e2dd0fdc0c4" providerId="LiveId" clId="{22C587CE-C5AB-4D61-9BB2-E55A6276A977}" dt="2023-12-06T20:22:49.365" v="6404" actId="1076"/>
          <ac:picMkLst>
            <pc:docMk/>
            <pc:sldMk cId="2148572496" sldId="275"/>
            <ac:picMk id="12" creationId="{36E5F35C-8DD7-13CC-0D6B-BC30F726C9B0}"/>
          </ac:picMkLst>
        </pc:picChg>
        <pc:picChg chg="add del mod ord">
          <ac:chgData name="Payal Vaidya" userId="233c8e2dd0fdc0c4" providerId="LiveId" clId="{22C587CE-C5AB-4D61-9BB2-E55A6276A977}" dt="2023-12-04T20:54:59.567" v="462" actId="478"/>
          <ac:picMkLst>
            <pc:docMk/>
            <pc:sldMk cId="2148572496" sldId="275"/>
            <ac:picMk id="12" creationId="{58B50A1E-B81C-F978-E253-48E28FD080BA}"/>
          </ac:picMkLst>
        </pc:picChg>
        <pc:inkChg chg="add mod">
          <ac:chgData name="Payal Vaidya" userId="233c8e2dd0fdc0c4" providerId="LiveId" clId="{22C587CE-C5AB-4D61-9BB2-E55A6276A977}" dt="2023-12-05T20:41:14.131" v="1741" actId="26606"/>
          <ac:inkMkLst>
            <pc:docMk/>
            <pc:sldMk cId="2148572496" sldId="275"/>
            <ac:inkMk id="16" creationId="{18D4F629-2D09-9B44-A2E9-8F59F7D039EC}"/>
          </ac:inkMkLst>
        </pc:inkChg>
        <pc:cxnChg chg="add del">
          <ac:chgData name="Payal Vaidya" userId="233c8e2dd0fdc0c4" providerId="LiveId" clId="{22C587CE-C5AB-4D61-9BB2-E55A6276A977}" dt="2023-12-04T20:54:22.148" v="451" actId="26606"/>
          <ac:cxnSpMkLst>
            <pc:docMk/>
            <pc:sldMk cId="2148572496" sldId="275"/>
            <ac:cxnSpMk id="70" creationId="{923F89AB-9A69-484A-AA97-3E91848CAC1D}"/>
          </ac:cxnSpMkLst>
        </pc:cxnChg>
        <pc:cxnChg chg="add del">
          <ac:chgData name="Payal Vaidya" userId="233c8e2dd0fdc0c4" providerId="LiveId" clId="{22C587CE-C5AB-4D61-9BB2-E55A6276A977}" dt="2023-12-04T20:54:22.148" v="451" actId="26606"/>
          <ac:cxnSpMkLst>
            <pc:docMk/>
            <pc:sldMk cId="2148572496" sldId="275"/>
            <ac:cxnSpMk id="72" creationId="{94DC0FF2-31D7-4092-916E-9AB98C499C19}"/>
          </ac:cxnSpMkLst>
        </pc:cxnChg>
      </pc:sldChg>
      <pc:sldChg chg="addSp delSp modSp new del mod setBg setClrOvrMap delDesignElem">
        <pc:chgData name="Payal Vaidya" userId="233c8e2dd0fdc0c4" providerId="LiveId" clId="{22C587CE-C5AB-4D61-9BB2-E55A6276A977}" dt="2023-12-06T20:23:42.521" v="6408" actId="47"/>
        <pc:sldMkLst>
          <pc:docMk/>
          <pc:sldMk cId="128258079" sldId="276"/>
        </pc:sldMkLst>
        <pc:spChg chg="add del">
          <ac:chgData name="Payal Vaidya" userId="233c8e2dd0fdc0c4" providerId="LiveId" clId="{22C587CE-C5AB-4D61-9BB2-E55A6276A977}" dt="2023-12-05T20:45:43.133" v="1792"/>
          <ac:spMkLst>
            <pc:docMk/>
            <pc:sldMk cId="128258079" sldId="276"/>
            <ac:spMk id="11" creationId="{12E8CD4E-6381-4807-AA5B-CE0024A8BE19}"/>
          </ac:spMkLst>
        </pc:spChg>
        <pc:spChg chg="add del">
          <ac:chgData name="Payal Vaidya" userId="233c8e2dd0fdc0c4" providerId="LiveId" clId="{22C587CE-C5AB-4D61-9BB2-E55A6276A977}" dt="2023-12-05T20:45:43.133" v="1792"/>
          <ac:spMkLst>
            <pc:docMk/>
            <pc:sldMk cId="128258079" sldId="276"/>
            <ac:spMk id="12" creationId="{D28445F8-F032-43C9-8D0F-A5155F525283}"/>
          </ac:spMkLst>
        </pc:spChg>
        <pc:spChg chg="add del">
          <ac:chgData name="Payal Vaidya" userId="233c8e2dd0fdc0c4" providerId="LiveId" clId="{22C587CE-C5AB-4D61-9BB2-E55A6276A977}" dt="2023-12-05T20:45:43.133" v="1792"/>
          <ac:spMkLst>
            <pc:docMk/>
            <pc:sldMk cId="128258079" sldId="276"/>
            <ac:spMk id="13" creationId="{36A325B5-56A3-425A-B9A3-0CEB7CA1BBF6}"/>
          </ac:spMkLst>
        </pc:spChg>
        <pc:spChg chg="add del">
          <ac:chgData name="Payal Vaidya" userId="233c8e2dd0fdc0c4" providerId="LiveId" clId="{22C587CE-C5AB-4D61-9BB2-E55A6276A977}" dt="2023-12-05T20:45:43.133" v="1792"/>
          <ac:spMkLst>
            <pc:docMk/>
            <pc:sldMk cId="128258079" sldId="276"/>
            <ac:spMk id="20" creationId="{B80DE958-9D45-4CAD-BF1F-FA2ED970B7F6}"/>
          </ac:spMkLst>
        </pc:spChg>
        <pc:spChg chg="add del">
          <ac:chgData name="Payal Vaidya" userId="233c8e2dd0fdc0c4" providerId="LiveId" clId="{22C587CE-C5AB-4D61-9BB2-E55A6276A977}" dt="2023-12-05T20:45:43.133" v="1792"/>
          <ac:spMkLst>
            <pc:docMk/>
            <pc:sldMk cId="128258079" sldId="276"/>
            <ac:spMk id="22" creationId="{BB93B4BF-AD35-4E52-8131-161C5FB9CDD7}"/>
          </ac:spMkLst>
        </pc:spChg>
        <pc:picChg chg="add mod ord">
          <ac:chgData name="Payal Vaidya" userId="233c8e2dd0fdc0c4" providerId="LiveId" clId="{22C587CE-C5AB-4D61-9BB2-E55A6276A977}" dt="2023-12-05T20:42:02.051" v="1747" actId="26606"/>
          <ac:picMkLst>
            <pc:docMk/>
            <pc:sldMk cId="128258079" sldId="276"/>
            <ac:picMk id="3" creationId="{D2AB0047-A1D5-8920-0BA3-3810ADA7D14B}"/>
          </ac:picMkLst>
        </pc:picChg>
        <pc:picChg chg="add mod ord">
          <ac:chgData name="Payal Vaidya" userId="233c8e2dd0fdc0c4" providerId="LiveId" clId="{22C587CE-C5AB-4D61-9BB2-E55A6276A977}" dt="2023-12-05T20:42:02.051" v="1747" actId="26606"/>
          <ac:picMkLst>
            <pc:docMk/>
            <pc:sldMk cId="128258079" sldId="276"/>
            <ac:picMk id="5" creationId="{43FB6CB6-909B-8426-673D-13DF177049EA}"/>
          </ac:picMkLst>
        </pc:picChg>
        <pc:picChg chg="add mod">
          <ac:chgData name="Payal Vaidya" userId="233c8e2dd0fdc0c4" providerId="LiveId" clId="{22C587CE-C5AB-4D61-9BB2-E55A6276A977}" dt="2023-12-05T20:42:02.051" v="1747" actId="26606"/>
          <ac:picMkLst>
            <pc:docMk/>
            <pc:sldMk cId="128258079" sldId="276"/>
            <ac:picMk id="7" creationId="{06CA81BA-7E26-F57A-B5E3-91965B6639A2}"/>
          </ac:picMkLst>
        </pc:picChg>
        <pc:picChg chg="add mod">
          <ac:chgData name="Payal Vaidya" userId="233c8e2dd0fdc0c4" providerId="LiveId" clId="{22C587CE-C5AB-4D61-9BB2-E55A6276A977}" dt="2023-12-05T20:42:02.051" v="1747" actId="26606"/>
          <ac:picMkLst>
            <pc:docMk/>
            <pc:sldMk cId="128258079" sldId="276"/>
            <ac:picMk id="9" creationId="{467326F5-C36C-5A99-E027-7DE9B158A756}"/>
          </ac:picMkLst>
        </pc:picChg>
        <pc:cxnChg chg="add del">
          <ac:chgData name="Payal Vaidya" userId="233c8e2dd0fdc0c4" providerId="LiveId" clId="{22C587CE-C5AB-4D61-9BB2-E55A6276A977}" dt="2023-12-05T20:25:05.024" v="1322"/>
          <ac:cxnSpMkLst>
            <pc:docMk/>
            <pc:sldMk cId="128258079" sldId="276"/>
            <ac:cxnSpMk id="14" creationId="{91B6081D-D3E8-4209-B85B-EB1C655A6272}"/>
          </ac:cxnSpMkLst>
        </pc:cxnChg>
        <pc:cxnChg chg="add del">
          <ac:chgData name="Payal Vaidya" userId="233c8e2dd0fdc0c4" providerId="LiveId" clId="{22C587CE-C5AB-4D61-9BB2-E55A6276A977}" dt="2023-12-05T20:25:05.024" v="1322"/>
          <ac:cxnSpMkLst>
            <pc:docMk/>
            <pc:sldMk cId="128258079" sldId="276"/>
            <ac:cxnSpMk id="16" creationId="{28CA55E4-1295-45C8-BA05-5A9E705B749A}"/>
          </ac:cxnSpMkLst>
        </pc:cxnChg>
        <pc:cxnChg chg="add del">
          <ac:chgData name="Payal Vaidya" userId="233c8e2dd0fdc0c4" providerId="LiveId" clId="{22C587CE-C5AB-4D61-9BB2-E55A6276A977}" dt="2023-12-05T20:25:05.024" v="1322"/>
          <ac:cxnSpMkLst>
            <pc:docMk/>
            <pc:sldMk cId="128258079" sldId="276"/>
            <ac:cxnSpMk id="18" creationId="{08C5794E-A9A1-4A23-AF68-C79A7822334C}"/>
          </ac:cxnSpMkLst>
        </pc:cxnChg>
      </pc:sldChg>
      <pc:sldChg chg="addSp delSp modSp new mod setBg modClrScheme chgLayout">
        <pc:chgData name="Payal Vaidya" userId="233c8e2dd0fdc0c4" providerId="LiveId" clId="{22C587CE-C5AB-4D61-9BB2-E55A6276A977}" dt="2023-12-05T23:52:21.410" v="3237" actId="26606"/>
        <pc:sldMkLst>
          <pc:docMk/>
          <pc:sldMk cId="3777039486" sldId="277"/>
        </pc:sldMkLst>
        <pc:spChg chg="del mod ord">
          <ac:chgData name="Payal Vaidya" userId="233c8e2dd0fdc0c4" providerId="LiveId" clId="{22C587CE-C5AB-4D61-9BB2-E55A6276A977}" dt="2023-12-04T21:01:49.334" v="504" actId="700"/>
          <ac:spMkLst>
            <pc:docMk/>
            <pc:sldMk cId="3777039486" sldId="277"/>
            <ac:spMk id="2" creationId="{00CD2C19-903D-17A5-8B72-5E85A236ECCC}"/>
          </ac:spMkLst>
        </pc:spChg>
        <pc:spChg chg="add mod ord">
          <ac:chgData name="Payal Vaidya" userId="233c8e2dd0fdc0c4" providerId="LiveId" clId="{22C587CE-C5AB-4D61-9BB2-E55A6276A977}" dt="2023-12-05T23:52:21.410" v="3237" actId="26606"/>
          <ac:spMkLst>
            <pc:docMk/>
            <pc:sldMk cId="3777039486" sldId="277"/>
            <ac:spMk id="3" creationId="{567BA602-1732-3382-0E8D-0075A5A2FF49}"/>
          </ac:spMkLst>
        </pc:spChg>
        <pc:spChg chg="add del mod ord">
          <ac:chgData name="Payal Vaidya" userId="233c8e2dd0fdc0c4" providerId="LiveId" clId="{22C587CE-C5AB-4D61-9BB2-E55A6276A977}" dt="2023-12-05T23:52:21.410" v="3237" actId="26606"/>
          <ac:spMkLst>
            <pc:docMk/>
            <pc:sldMk cId="3777039486" sldId="277"/>
            <ac:spMk id="4" creationId="{9066E131-7691-64DF-2695-FBFDF41198B4}"/>
          </ac:spMkLst>
        </pc:spChg>
        <pc:spChg chg="add del">
          <ac:chgData name="Payal Vaidya" userId="233c8e2dd0fdc0c4" providerId="LiveId" clId="{22C587CE-C5AB-4D61-9BB2-E55A6276A977}" dt="2023-12-05T23:52:15.173" v="3234" actId="26606"/>
          <ac:spMkLst>
            <pc:docMk/>
            <pc:sldMk cId="3777039486" sldId="277"/>
            <ac:spMk id="21" creationId="{6288FC2F-B192-42B2-90BE-517E1039BE0B}"/>
          </ac:spMkLst>
        </pc:spChg>
        <pc:spChg chg="add del">
          <ac:chgData name="Payal Vaidya" userId="233c8e2dd0fdc0c4" providerId="LiveId" clId="{22C587CE-C5AB-4D61-9BB2-E55A6276A977}" dt="2023-12-05T23:52:21.295" v="3236" actId="26606"/>
          <ac:spMkLst>
            <pc:docMk/>
            <pc:sldMk cId="3777039486" sldId="277"/>
            <ac:spMk id="31" creationId="{3394EDF3-F539-40F8-9354-FE028858291C}"/>
          </ac:spMkLst>
        </pc:spChg>
        <pc:spChg chg="add del">
          <ac:chgData name="Payal Vaidya" userId="233c8e2dd0fdc0c4" providerId="LiveId" clId="{22C587CE-C5AB-4D61-9BB2-E55A6276A977}" dt="2023-12-05T23:52:15.173" v="3234" actId="26606"/>
          <ac:spMkLst>
            <pc:docMk/>
            <pc:sldMk cId="3777039486" sldId="277"/>
            <ac:spMk id="32" creationId="{CC28BCC9-4093-4FD5-83EB-7EC297F51396}"/>
          </ac:spMkLst>
        </pc:spChg>
        <pc:spChg chg="add del">
          <ac:chgData name="Payal Vaidya" userId="233c8e2dd0fdc0c4" providerId="LiveId" clId="{22C587CE-C5AB-4D61-9BB2-E55A6276A977}" dt="2023-12-05T23:52:21.295" v="3236" actId="26606"/>
          <ac:spMkLst>
            <pc:docMk/>
            <pc:sldMk cId="3777039486" sldId="277"/>
            <ac:spMk id="33" creationId="{25236E71-242B-4CE7-96BC-B66F91F9DF65}"/>
          </ac:spMkLst>
        </pc:spChg>
        <pc:spChg chg="add del">
          <ac:chgData name="Payal Vaidya" userId="233c8e2dd0fdc0c4" providerId="LiveId" clId="{22C587CE-C5AB-4D61-9BB2-E55A6276A977}" dt="2023-12-05T23:52:21.295" v="3236" actId="26606"/>
          <ac:spMkLst>
            <pc:docMk/>
            <pc:sldMk cId="3777039486" sldId="277"/>
            <ac:spMk id="35" creationId="{683A5930-ABB0-4C7A-8E96-AB945DFB0D3E}"/>
          </ac:spMkLst>
        </pc:spChg>
        <pc:spChg chg="add del">
          <ac:chgData name="Payal Vaidya" userId="233c8e2dd0fdc0c4" providerId="LiveId" clId="{22C587CE-C5AB-4D61-9BB2-E55A6276A977}" dt="2023-12-05T23:52:21.295" v="3236" actId="26606"/>
          <ac:spMkLst>
            <pc:docMk/>
            <pc:sldMk cId="3777039486" sldId="277"/>
            <ac:spMk id="37" creationId="{33E51D9F-DA72-49DE-9183-76B062B38581}"/>
          </ac:spMkLst>
        </pc:spChg>
        <pc:spChg chg="add del">
          <ac:chgData name="Payal Vaidya" userId="233c8e2dd0fdc0c4" providerId="LiveId" clId="{22C587CE-C5AB-4D61-9BB2-E55A6276A977}" dt="2023-12-05T23:52:21.295" v="3236" actId="26606"/>
          <ac:spMkLst>
            <pc:docMk/>
            <pc:sldMk cId="3777039486" sldId="277"/>
            <ac:spMk id="46" creationId="{6288FC2F-B192-42B2-90BE-517E1039BE0B}"/>
          </ac:spMkLst>
        </pc:spChg>
        <pc:spChg chg="add del">
          <ac:chgData name="Payal Vaidya" userId="233c8e2dd0fdc0c4" providerId="LiveId" clId="{22C587CE-C5AB-4D61-9BB2-E55A6276A977}" dt="2023-12-05T23:52:21.295" v="3236" actId="26606"/>
          <ac:spMkLst>
            <pc:docMk/>
            <pc:sldMk cId="3777039486" sldId="277"/>
            <ac:spMk id="47" creationId="{A000C36E-AAFD-4188-BB55-FAE4A82728C9}"/>
          </ac:spMkLst>
        </pc:spChg>
        <pc:spChg chg="add del">
          <ac:chgData name="Payal Vaidya" userId="233c8e2dd0fdc0c4" providerId="LiveId" clId="{22C587CE-C5AB-4D61-9BB2-E55A6276A977}" dt="2023-12-05T23:52:21.295" v="3236" actId="26606"/>
          <ac:spMkLst>
            <pc:docMk/>
            <pc:sldMk cId="3777039486" sldId="277"/>
            <ac:spMk id="48" creationId="{13CB6D4A-4ADE-4BAF-BB67-7E9E8AB2C807}"/>
          </ac:spMkLst>
        </pc:spChg>
        <pc:spChg chg="add del">
          <ac:chgData name="Payal Vaidya" userId="233c8e2dd0fdc0c4" providerId="LiveId" clId="{22C587CE-C5AB-4D61-9BB2-E55A6276A977}" dt="2023-12-05T23:52:21.295" v="3236" actId="26606"/>
          <ac:spMkLst>
            <pc:docMk/>
            <pc:sldMk cId="3777039486" sldId="277"/>
            <ac:spMk id="49" creationId="{2065753A-F15B-43F6-B811-03D54342667C}"/>
          </ac:spMkLst>
        </pc:spChg>
        <pc:spChg chg="add del">
          <ac:chgData name="Payal Vaidya" userId="233c8e2dd0fdc0c4" providerId="LiveId" clId="{22C587CE-C5AB-4D61-9BB2-E55A6276A977}" dt="2023-12-05T23:52:21.295" v="3236" actId="26606"/>
          <ac:spMkLst>
            <pc:docMk/>
            <pc:sldMk cId="3777039486" sldId="277"/>
            <ac:spMk id="50" creationId="{219AED55-7F29-4A42-9B4E-43EA055109AD}"/>
          </ac:spMkLst>
        </pc:spChg>
        <pc:spChg chg="add">
          <ac:chgData name="Payal Vaidya" userId="233c8e2dd0fdc0c4" providerId="LiveId" clId="{22C587CE-C5AB-4D61-9BB2-E55A6276A977}" dt="2023-12-05T23:52:21.410" v="3237" actId="26606"/>
          <ac:spMkLst>
            <pc:docMk/>
            <pc:sldMk cId="3777039486" sldId="277"/>
            <ac:spMk id="54" creationId="{6288FC2F-B192-42B2-90BE-517E1039BE0B}"/>
          </ac:spMkLst>
        </pc:spChg>
        <pc:spChg chg="add">
          <ac:chgData name="Payal Vaidya" userId="233c8e2dd0fdc0c4" providerId="LiveId" clId="{22C587CE-C5AB-4D61-9BB2-E55A6276A977}" dt="2023-12-05T23:52:21.410" v="3237" actId="26606"/>
          <ac:spMkLst>
            <pc:docMk/>
            <pc:sldMk cId="3777039486" sldId="277"/>
            <ac:spMk id="56" creationId="{CC28BCC9-4093-4FD5-83EB-7EC297F51396}"/>
          </ac:spMkLst>
        </pc:spChg>
        <pc:grpChg chg="add del">
          <ac:chgData name="Payal Vaidya" userId="233c8e2dd0fdc0c4" providerId="LiveId" clId="{22C587CE-C5AB-4D61-9BB2-E55A6276A977}" dt="2023-12-05T23:52:15.173" v="3234" actId="26606"/>
          <ac:grpSpMkLst>
            <pc:docMk/>
            <pc:sldMk cId="3777039486" sldId="277"/>
            <ac:grpSpMk id="10" creationId="{E5D4A15D-C852-47D7-A7E3-7F8FEE9FCA9D}"/>
          </ac:grpSpMkLst>
        </pc:grpChg>
        <pc:grpChg chg="add del">
          <ac:chgData name="Payal Vaidya" userId="233c8e2dd0fdc0c4" providerId="LiveId" clId="{22C587CE-C5AB-4D61-9BB2-E55A6276A977}" dt="2023-12-05T23:52:15.173" v="3234" actId="26606"/>
          <ac:grpSpMkLst>
            <pc:docMk/>
            <pc:sldMk cId="3777039486" sldId="277"/>
            <ac:grpSpMk id="23" creationId="{08BCF048-8940-4354-B9EC-5AD74E283CE3}"/>
          </ac:grpSpMkLst>
        </pc:grpChg>
        <pc:grpChg chg="add del">
          <ac:chgData name="Payal Vaidya" userId="233c8e2dd0fdc0c4" providerId="LiveId" clId="{22C587CE-C5AB-4D61-9BB2-E55A6276A977}" dt="2023-12-05T23:52:21.295" v="3236" actId="26606"/>
          <ac:grpSpMkLst>
            <pc:docMk/>
            <pc:sldMk cId="3777039486" sldId="277"/>
            <ac:grpSpMk id="34" creationId="{E5D4A15D-C852-47D7-A7E3-7F8FEE9FCA9D}"/>
          </ac:grpSpMkLst>
        </pc:grpChg>
        <pc:grpChg chg="add">
          <ac:chgData name="Payal Vaidya" userId="233c8e2dd0fdc0c4" providerId="LiveId" clId="{22C587CE-C5AB-4D61-9BB2-E55A6276A977}" dt="2023-12-05T23:52:21.410" v="3237" actId="26606"/>
          <ac:grpSpMkLst>
            <pc:docMk/>
            <pc:sldMk cId="3777039486" sldId="277"/>
            <ac:grpSpMk id="53" creationId="{E5D4A15D-C852-47D7-A7E3-7F8FEE9FCA9D}"/>
          </ac:grpSpMkLst>
        </pc:grpChg>
        <pc:grpChg chg="add">
          <ac:chgData name="Payal Vaidya" userId="233c8e2dd0fdc0c4" providerId="LiveId" clId="{22C587CE-C5AB-4D61-9BB2-E55A6276A977}" dt="2023-12-05T23:52:21.410" v="3237" actId="26606"/>
          <ac:grpSpMkLst>
            <pc:docMk/>
            <pc:sldMk cId="3777039486" sldId="277"/>
            <ac:grpSpMk id="55" creationId="{08BCF048-8940-4354-B9EC-5AD74E283CE3}"/>
          </ac:grpSpMkLst>
        </pc:grpChg>
        <pc:graphicFrameChg chg="add del">
          <ac:chgData name="Payal Vaidya" userId="233c8e2dd0fdc0c4" providerId="LiveId" clId="{22C587CE-C5AB-4D61-9BB2-E55A6276A977}" dt="2023-12-05T23:52:15.173" v="3234" actId="26606"/>
          <ac:graphicFrameMkLst>
            <pc:docMk/>
            <pc:sldMk cId="3777039486" sldId="277"/>
            <ac:graphicFrameMk id="6" creationId="{D4896C7C-8FB5-ADE3-131B-55D85F5021CD}"/>
          </ac:graphicFrameMkLst>
        </pc:graphicFrameChg>
        <pc:graphicFrameChg chg="add del">
          <ac:chgData name="Payal Vaidya" userId="233c8e2dd0fdc0c4" providerId="LiveId" clId="{22C587CE-C5AB-4D61-9BB2-E55A6276A977}" dt="2023-12-05T23:52:21.295" v="3236" actId="26606"/>
          <ac:graphicFrameMkLst>
            <pc:docMk/>
            <pc:sldMk cId="3777039486" sldId="277"/>
            <ac:graphicFrameMk id="51" creationId="{B2AD1018-B224-3EE2-7B0F-4C1C7243122B}"/>
          </ac:graphicFrameMkLst>
        </pc:graphicFrameChg>
        <pc:graphicFrameChg chg="add">
          <ac:chgData name="Payal Vaidya" userId="233c8e2dd0fdc0c4" providerId="LiveId" clId="{22C587CE-C5AB-4D61-9BB2-E55A6276A977}" dt="2023-12-05T23:52:21.410" v="3237" actId="26606"/>
          <ac:graphicFrameMkLst>
            <pc:docMk/>
            <pc:sldMk cId="3777039486" sldId="277"/>
            <ac:graphicFrameMk id="57" creationId="{D4896C7C-8FB5-ADE3-131B-55D85F5021CD}"/>
          </ac:graphicFrameMkLst>
        </pc:graphicFrameChg>
      </pc:sldChg>
      <pc:sldChg chg="addSp delSp modSp new mod setBg modClrScheme delDesignElem chgLayout">
        <pc:chgData name="Payal Vaidya" userId="233c8e2dd0fdc0c4" providerId="LiveId" clId="{22C587CE-C5AB-4D61-9BB2-E55A6276A977}" dt="2023-12-06T20:25:41.273" v="6426" actId="14100"/>
        <pc:sldMkLst>
          <pc:docMk/>
          <pc:sldMk cId="2275834583" sldId="278"/>
        </pc:sldMkLst>
        <pc:spChg chg="add mod ord">
          <ac:chgData name="Payal Vaidya" userId="233c8e2dd0fdc0c4" providerId="LiveId" clId="{22C587CE-C5AB-4D61-9BB2-E55A6276A977}" dt="2023-12-06T20:25:30.161" v="6424" actId="26606"/>
          <ac:spMkLst>
            <pc:docMk/>
            <pc:sldMk cId="2275834583" sldId="278"/>
            <ac:spMk id="8" creationId="{A52D5DA2-7797-7A76-EACC-632E83506F10}"/>
          </ac:spMkLst>
        </pc:spChg>
        <pc:spChg chg="add del">
          <ac:chgData name="Payal Vaidya" userId="233c8e2dd0fdc0c4" providerId="LiveId" clId="{22C587CE-C5AB-4D61-9BB2-E55A6276A977}" dt="2023-12-05T19:58:05.344" v="1059" actId="26606"/>
          <ac:spMkLst>
            <pc:docMk/>
            <pc:sldMk cId="2275834583" sldId="278"/>
            <ac:spMk id="17" creationId="{80CAB4C1-E9FF-4C37-92FA-28BED3B8881B}"/>
          </ac:spMkLst>
        </pc:spChg>
        <pc:spChg chg="add del">
          <ac:chgData name="Payal Vaidya" userId="233c8e2dd0fdc0c4" providerId="LiveId" clId="{22C587CE-C5AB-4D61-9BB2-E55A6276A977}" dt="2023-12-05T20:45:43.133" v="1792"/>
          <ac:spMkLst>
            <pc:docMk/>
            <pc:sldMk cId="2275834583" sldId="278"/>
            <ac:spMk id="18" creationId="{80CAB4C1-E9FF-4C37-92FA-28BED3B8881B}"/>
          </ac:spMkLst>
        </pc:spChg>
        <pc:spChg chg="add del">
          <ac:chgData name="Payal Vaidya" userId="233c8e2dd0fdc0c4" providerId="LiveId" clId="{22C587CE-C5AB-4D61-9BB2-E55A6276A977}" dt="2023-12-05T19:53:49.983" v="734" actId="26606"/>
          <ac:spMkLst>
            <pc:docMk/>
            <pc:sldMk cId="2275834583" sldId="278"/>
            <ac:spMk id="19" creationId="{94E1CBB2-207D-4AB2-9FE1-BB3DFB5F50D8}"/>
          </ac:spMkLst>
        </pc:spChg>
        <pc:spChg chg="add del">
          <ac:chgData name="Payal Vaidya" userId="233c8e2dd0fdc0c4" providerId="LiveId" clId="{22C587CE-C5AB-4D61-9BB2-E55A6276A977}" dt="2023-12-05T19:53:49.983" v="734" actId="26606"/>
          <ac:spMkLst>
            <pc:docMk/>
            <pc:sldMk cId="2275834583" sldId="278"/>
            <ac:spMk id="21" creationId="{7B7C8768-C0E6-4BF8-9262-74D645629035}"/>
          </ac:spMkLst>
        </pc:spChg>
        <pc:spChg chg="add del">
          <ac:chgData name="Payal Vaidya" userId="233c8e2dd0fdc0c4" providerId="LiveId" clId="{22C587CE-C5AB-4D61-9BB2-E55A6276A977}" dt="2023-12-05T19:53:49.983" v="734" actId="26606"/>
          <ac:spMkLst>
            <pc:docMk/>
            <pc:sldMk cId="2275834583" sldId="278"/>
            <ac:spMk id="23" creationId="{B063FAF9-ACC5-4257-A431-AB2FCFD5CE27}"/>
          </ac:spMkLst>
        </pc:spChg>
        <pc:spChg chg="add del">
          <ac:chgData name="Payal Vaidya" userId="233c8e2dd0fdc0c4" providerId="LiveId" clId="{22C587CE-C5AB-4D61-9BB2-E55A6276A977}" dt="2023-12-05T19:53:49.983" v="734" actId="26606"/>
          <ac:spMkLst>
            <pc:docMk/>
            <pc:sldMk cId="2275834583" sldId="278"/>
            <ac:spMk id="25" creationId="{B3842A57-5543-489A-8D76-ECB59F25A14B}"/>
          </ac:spMkLst>
        </pc:spChg>
        <pc:spChg chg="add del">
          <ac:chgData name="Payal Vaidya" userId="233c8e2dd0fdc0c4" providerId="LiveId" clId="{22C587CE-C5AB-4D61-9BB2-E55A6276A977}" dt="2023-12-05T19:53:49.983" v="734" actId="26606"/>
          <ac:spMkLst>
            <pc:docMk/>
            <pc:sldMk cId="2275834583" sldId="278"/>
            <ac:spMk id="27" creationId="{6B5AB787-5A1E-418D-8980-5F3361C65541}"/>
          </ac:spMkLst>
        </pc:spChg>
        <pc:spChg chg="add del">
          <ac:chgData name="Payal Vaidya" userId="233c8e2dd0fdc0c4" providerId="LiveId" clId="{22C587CE-C5AB-4D61-9BB2-E55A6276A977}" dt="2023-12-05T19:59:18.258" v="1073" actId="26606"/>
          <ac:spMkLst>
            <pc:docMk/>
            <pc:sldMk cId="2275834583" sldId="278"/>
            <ac:spMk id="31" creationId="{80CAB4C1-E9FF-4C37-92FA-28BED3B8881B}"/>
          </ac:spMkLst>
        </pc:spChg>
        <pc:spChg chg="add del">
          <ac:chgData name="Payal Vaidya" userId="233c8e2dd0fdc0c4" providerId="LiveId" clId="{22C587CE-C5AB-4D61-9BB2-E55A6276A977}" dt="2023-12-06T20:25:30.161" v="6424" actId="26606"/>
          <ac:spMkLst>
            <pc:docMk/>
            <pc:sldMk cId="2275834583" sldId="278"/>
            <ac:spMk id="32" creationId="{80CAB4C1-E9FF-4C37-92FA-28BED3B8881B}"/>
          </ac:spMkLst>
        </pc:spChg>
        <pc:spChg chg="add del">
          <ac:chgData name="Payal Vaidya" userId="233c8e2dd0fdc0c4" providerId="LiveId" clId="{22C587CE-C5AB-4D61-9BB2-E55A6276A977}" dt="2023-12-06T20:25:20.175" v="6419" actId="26606"/>
          <ac:spMkLst>
            <pc:docMk/>
            <pc:sldMk cId="2275834583" sldId="278"/>
            <ac:spMk id="38" creationId="{129EED8E-74E7-42E8-979B-7A783E78A4CD}"/>
          </ac:spMkLst>
        </pc:spChg>
        <pc:spChg chg="add del">
          <ac:chgData name="Payal Vaidya" userId="233c8e2dd0fdc0c4" providerId="LiveId" clId="{22C587CE-C5AB-4D61-9BB2-E55A6276A977}" dt="2023-12-05T19:58:58.663" v="1070" actId="26606"/>
          <ac:spMkLst>
            <pc:docMk/>
            <pc:sldMk cId="2275834583" sldId="278"/>
            <ac:spMk id="40" creationId="{80CAB4C1-E9FF-4C37-92FA-28BED3B8881B}"/>
          </ac:spMkLst>
        </pc:spChg>
        <pc:spChg chg="add del">
          <ac:chgData name="Payal Vaidya" userId="233c8e2dd0fdc0c4" providerId="LiveId" clId="{22C587CE-C5AB-4D61-9BB2-E55A6276A977}" dt="2023-12-05T19:59:18.229" v="1072" actId="26606"/>
          <ac:spMkLst>
            <pc:docMk/>
            <pc:sldMk cId="2275834583" sldId="278"/>
            <ac:spMk id="42" creationId="{CBEB4EA9-599C-4B88-A744-6FA1FFFA8F22}"/>
          </ac:spMkLst>
        </pc:spChg>
        <pc:spChg chg="add del">
          <ac:chgData name="Payal Vaidya" userId="233c8e2dd0fdc0c4" providerId="LiveId" clId="{22C587CE-C5AB-4D61-9BB2-E55A6276A977}" dt="2023-12-06T20:25:20.175" v="6419" actId="26606"/>
          <ac:spMkLst>
            <pc:docMk/>
            <pc:sldMk cId="2275834583" sldId="278"/>
            <ac:spMk id="45" creationId="{CA458B5A-3386-47C6-9A82-FAC83F4C830A}"/>
          </ac:spMkLst>
        </pc:spChg>
        <pc:spChg chg="add del">
          <ac:chgData name="Payal Vaidya" userId="233c8e2dd0fdc0c4" providerId="LiveId" clId="{22C587CE-C5AB-4D61-9BB2-E55A6276A977}" dt="2023-12-05T19:59:18.229" v="1072" actId="26606"/>
          <ac:spMkLst>
            <pc:docMk/>
            <pc:sldMk cId="2275834583" sldId="278"/>
            <ac:spMk id="46" creationId="{80CAB4C1-E9FF-4C37-92FA-28BED3B8881B}"/>
          </ac:spMkLst>
        </pc:spChg>
        <pc:spChg chg="add del">
          <ac:chgData name="Payal Vaidya" userId="233c8e2dd0fdc0c4" providerId="LiveId" clId="{22C587CE-C5AB-4D61-9BB2-E55A6276A977}" dt="2023-12-05T20:25:05.024" v="1322"/>
          <ac:spMkLst>
            <pc:docMk/>
            <pc:sldMk cId="2275834583" sldId="278"/>
            <ac:spMk id="49" creationId="{80CAB4C1-E9FF-4C37-92FA-28BED3B8881B}"/>
          </ac:spMkLst>
        </pc:spChg>
        <pc:spChg chg="add del">
          <ac:chgData name="Payal Vaidya" userId="233c8e2dd0fdc0c4" providerId="LiveId" clId="{22C587CE-C5AB-4D61-9BB2-E55A6276A977}" dt="2023-12-06T20:25:23.554" v="6421" actId="26606"/>
          <ac:spMkLst>
            <pc:docMk/>
            <pc:sldMk cId="2275834583" sldId="278"/>
            <ac:spMk id="52" creationId="{129EED8E-74E7-42E8-979B-7A783E78A4CD}"/>
          </ac:spMkLst>
        </pc:spChg>
        <pc:spChg chg="add del">
          <ac:chgData name="Payal Vaidya" userId="233c8e2dd0fdc0c4" providerId="LiveId" clId="{22C587CE-C5AB-4D61-9BB2-E55A6276A977}" dt="2023-12-06T20:25:30.132" v="6423" actId="26606"/>
          <ac:spMkLst>
            <pc:docMk/>
            <pc:sldMk cId="2275834583" sldId="278"/>
            <ac:spMk id="56" creationId="{129EED8E-74E7-42E8-979B-7A783E78A4CD}"/>
          </ac:spMkLst>
        </pc:spChg>
        <pc:spChg chg="add del">
          <ac:chgData name="Payal Vaidya" userId="233c8e2dd0fdc0c4" providerId="LiveId" clId="{22C587CE-C5AB-4D61-9BB2-E55A6276A977}" dt="2023-12-06T20:25:30.132" v="6423" actId="26606"/>
          <ac:spMkLst>
            <pc:docMk/>
            <pc:sldMk cId="2275834583" sldId="278"/>
            <ac:spMk id="57" creationId="{24ACD12B-527A-43E5-AF52-3F9AA21FA6D9}"/>
          </ac:spMkLst>
        </pc:spChg>
        <pc:spChg chg="add">
          <ac:chgData name="Payal Vaidya" userId="233c8e2dd0fdc0c4" providerId="LiveId" clId="{22C587CE-C5AB-4D61-9BB2-E55A6276A977}" dt="2023-12-06T20:25:30.161" v="6424" actId="26606"/>
          <ac:spMkLst>
            <pc:docMk/>
            <pc:sldMk cId="2275834583" sldId="278"/>
            <ac:spMk id="62" creationId="{129EED8E-74E7-42E8-979B-7A783E78A4CD}"/>
          </ac:spMkLst>
        </pc:spChg>
        <pc:grpChg chg="add del">
          <ac:chgData name="Payal Vaidya" userId="233c8e2dd0fdc0c4" providerId="LiveId" clId="{22C587CE-C5AB-4D61-9BB2-E55A6276A977}" dt="2023-12-05T20:45:43.133" v="1792"/>
          <ac:grpSpMkLst>
            <pc:docMk/>
            <pc:sldMk cId="2275834583" sldId="278"/>
            <ac:grpSpMk id="10" creationId="{EC030789-C525-4D1D-90A0-F48C14A76EB0}"/>
          </ac:grpSpMkLst>
        </pc:grpChg>
        <pc:grpChg chg="add del">
          <ac:chgData name="Payal Vaidya" userId="233c8e2dd0fdc0c4" providerId="LiveId" clId="{22C587CE-C5AB-4D61-9BB2-E55A6276A977}" dt="2023-12-05T19:58:05.344" v="1059" actId="26606"/>
          <ac:grpSpMkLst>
            <pc:docMk/>
            <pc:sldMk cId="2275834583" sldId="278"/>
            <ac:grpSpMk id="11" creationId="{806CAC3A-41F9-44D6-A9E6-680493E2B531}"/>
          </ac:grpSpMkLst>
        </pc:grpChg>
        <pc:grpChg chg="add del">
          <ac:chgData name="Payal Vaidya" userId="233c8e2dd0fdc0c4" providerId="LiveId" clId="{22C587CE-C5AB-4D61-9BB2-E55A6276A977}" dt="2023-12-05T19:58:05.344" v="1059" actId="26606"/>
          <ac:grpSpMkLst>
            <pc:docMk/>
            <pc:sldMk cId="2275834583" sldId="278"/>
            <ac:grpSpMk id="13" creationId="{EC030789-C525-4D1D-90A0-F48C14A76EB0}"/>
          </ac:grpSpMkLst>
        </pc:grpChg>
        <pc:grpChg chg="add del">
          <ac:chgData name="Payal Vaidya" userId="233c8e2dd0fdc0c4" providerId="LiveId" clId="{22C587CE-C5AB-4D61-9BB2-E55A6276A977}" dt="2023-12-06T20:25:30.161" v="6424" actId="26606"/>
          <ac:grpSpMkLst>
            <pc:docMk/>
            <pc:sldMk cId="2275834583" sldId="278"/>
            <ac:grpSpMk id="16" creationId="{EC030789-C525-4D1D-90A0-F48C14A76EB0}"/>
          </ac:grpSpMkLst>
        </pc:grpChg>
        <pc:grpChg chg="add del">
          <ac:chgData name="Payal Vaidya" userId="233c8e2dd0fdc0c4" providerId="LiveId" clId="{22C587CE-C5AB-4D61-9BB2-E55A6276A977}" dt="2023-12-05T19:59:18.258" v="1073" actId="26606"/>
          <ac:grpSpMkLst>
            <pc:docMk/>
            <pc:sldMk cId="2275834583" sldId="278"/>
            <ac:grpSpMk id="24" creationId="{EC030789-C525-4D1D-90A0-F48C14A76EB0}"/>
          </ac:grpSpMkLst>
        </pc:grpChg>
        <pc:grpChg chg="add del">
          <ac:chgData name="Payal Vaidya" userId="233c8e2dd0fdc0c4" providerId="LiveId" clId="{22C587CE-C5AB-4D61-9BB2-E55A6276A977}" dt="2023-12-05T20:45:43.133" v="1792"/>
          <ac:grpSpMkLst>
            <pc:docMk/>
            <pc:sldMk cId="2275834583" sldId="278"/>
            <ac:grpSpMk id="26" creationId="{806CAC3A-41F9-44D6-A9E6-680493E2B531}"/>
          </ac:grpSpMkLst>
        </pc:grpChg>
        <pc:grpChg chg="add del">
          <ac:chgData name="Payal Vaidya" userId="233c8e2dd0fdc0c4" providerId="LiveId" clId="{22C587CE-C5AB-4D61-9BB2-E55A6276A977}" dt="2023-12-06T20:25:30.161" v="6424" actId="26606"/>
          <ac:grpSpMkLst>
            <pc:docMk/>
            <pc:sldMk cId="2275834583" sldId="278"/>
            <ac:grpSpMk id="33" creationId="{806CAC3A-41F9-44D6-A9E6-680493E2B531}"/>
          </ac:grpSpMkLst>
        </pc:grpChg>
        <pc:grpChg chg="add del">
          <ac:chgData name="Payal Vaidya" userId="233c8e2dd0fdc0c4" providerId="LiveId" clId="{22C587CE-C5AB-4D61-9BB2-E55A6276A977}" dt="2023-12-05T19:58:58.663" v="1070" actId="26606"/>
          <ac:grpSpMkLst>
            <pc:docMk/>
            <pc:sldMk cId="2275834583" sldId="278"/>
            <ac:grpSpMk id="36" creationId="{EC030789-C525-4D1D-90A0-F48C14A76EB0}"/>
          </ac:grpSpMkLst>
        </pc:grpChg>
        <pc:grpChg chg="add del">
          <ac:chgData name="Payal Vaidya" userId="233c8e2dd0fdc0c4" providerId="LiveId" clId="{22C587CE-C5AB-4D61-9BB2-E55A6276A977}" dt="2023-12-06T20:25:20.175" v="6419" actId="26606"/>
          <ac:grpSpMkLst>
            <pc:docMk/>
            <pc:sldMk cId="2275834583" sldId="278"/>
            <ac:grpSpMk id="39" creationId="{8CA5C868-0A82-4975-8602-F49477C7D523}"/>
          </ac:grpSpMkLst>
        </pc:grpChg>
        <pc:grpChg chg="add del">
          <ac:chgData name="Payal Vaidya" userId="233c8e2dd0fdc0c4" providerId="LiveId" clId="{22C587CE-C5AB-4D61-9BB2-E55A6276A977}" dt="2023-12-05T19:59:18.229" v="1072" actId="26606"/>
          <ac:grpSpMkLst>
            <pc:docMk/>
            <pc:sldMk cId="2275834583" sldId="278"/>
            <ac:grpSpMk id="43" creationId="{EC030789-C525-4D1D-90A0-F48C14A76EB0}"/>
          </ac:grpSpMkLst>
        </pc:grpChg>
        <pc:grpChg chg="add del">
          <ac:chgData name="Payal Vaidya" userId="233c8e2dd0fdc0c4" providerId="LiveId" clId="{22C587CE-C5AB-4D61-9BB2-E55A6276A977}" dt="2023-12-06T20:25:23.554" v="6421" actId="26606"/>
          <ac:grpSpMkLst>
            <pc:docMk/>
            <pc:sldMk cId="2275834583" sldId="278"/>
            <ac:grpSpMk id="47" creationId="{8CA5C868-0A82-4975-8602-F49477C7D523}"/>
          </ac:grpSpMkLst>
        </pc:grpChg>
        <pc:grpChg chg="add del">
          <ac:chgData name="Payal Vaidya" userId="233c8e2dd0fdc0c4" providerId="LiveId" clId="{22C587CE-C5AB-4D61-9BB2-E55A6276A977}" dt="2023-12-05T20:25:05.024" v="1322"/>
          <ac:grpSpMkLst>
            <pc:docMk/>
            <pc:sldMk cId="2275834583" sldId="278"/>
            <ac:grpSpMk id="48" creationId="{EC030789-C525-4D1D-90A0-F48C14A76EB0}"/>
          </ac:grpSpMkLst>
        </pc:grpChg>
        <pc:grpChg chg="add del">
          <ac:chgData name="Payal Vaidya" userId="233c8e2dd0fdc0c4" providerId="LiveId" clId="{22C587CE-C5AB-4D61-9BB2-E55A6276A977}" dt="2023-12-06T20:25:30.132" v="6423" actId="26606"/>
          <ac:grpSpMkLst>
            <pc:docMk/>
            <pc:sldMk cId="2275834583" sldId="278"/>
            <ac:grpSpMk id="54" creationId="{8CA5C868-0A82-4975-8602-F49477C7D523}"/>
          </ac:grpSpMkLst>
        </pc:grpChg>
        <pc:grpChg chg="add">
          <ac:chgData name="Payal Vaidya" userId="233c8e2dd0fdc0c4" providerId="LiveId" clId="{22C587CE-C5AB-4D61-9BB2-E55A6276A977}" dt="2023-12-06T20:25:30.161" v="6424" actId="26606"/>
          <ac:grpSpMkLst>
            <pc:docMk/>
            <pc:sldMk cId="2275834583" sldId="278"/>
            <ac:grpSpMk id="59" creationId="{8CA5C868-0A82-4975-8602-F49477C7D523}"/>
          </ac:grpSpMkLst>
        </pc:grpChg>
        <pc:picChg chg="add del mod ord">
          <ac:chgData name="Payal Vaidya" userId="233c8e2dd0fdc0c4" providerId="LiveId" clId="{22C587CE-C5AB-4D61-9BB2-E55A6276A977}" dt="2023-12-06T20:24:22.050" v="6409" actId="478"/>
          <ac:picMkLst>
            <pc:docMk/>
            <pc:sldMk cId="2275834583" sldId="278"/>
            <ac:picMk id="3" creationId="{866A74D8-1662-2C1A-219F-CDBCA4C6894F}"/>
          </ac:picMkLst>
        </pc:picChg>
        <pc:picChg chg="add mod ord">
          <ac:chgData name="Payal Vaidya" userId="233c8e2dd0fdc0c4" providerId="LiveId" clId="{22C587CE-C5AB-4D61-9BB2-E55A6276A977}" dt="2023-12-06T20:25:41.273" v="6426" actId="14100"/>
          <ac:picMkLst>
            <pc:docMk/>
            <pc:sldMk cId="2275834583" sldId="278"/>
            <ac:picMk id="4" creationId="{4B64C016-0C85-CF4B-9E86-0B316791403A}"/>
          </ac:picMkLst>
        </pc:picChg>
        <pc:picChg chg="add mod ord">
          <ac:chgData name="Payal Vaidya" userId="233c8e2dd0fdc0c4" providerId="LiveId" clId="{22C587CE-C5AB-4D61-9BB2-E55A6276A977}" dt="2023-12-06T20:25:30.161" v="6424" actId="26606"/>
          <ac:picMkLst>
            <pc:docMk/>
            <pc:sldMk cId="2275834583" sldId="278"/>
            <ac:picMk id="5" creationId="{B27EB1F1-6F8D-DE26-88C3-85E47C03EDE2}"/>
          </ac:picMkLst>
        </pc:picChg>
        <pc:picChg chg="add del mod ord">
          <ac:chgData name="Payal Vaidya" userId="233c8e2dd0fdc0c4" providerId="LiveId" clId="{22C587CE-C5AB-4D61-9BB2-E55A6276A977}" dt="2023-12-06T20:25:12.010" v="6417" actId="478"/>
          <ac:picMkLst>
            <pc:docMk/>
            <pc:sldMk cId="2275834583" sldId="278"/>
            <ac:picMk id="7" creationId="{805F6284-3D59-37BA-0A63-FBF99CDC6B8F}"/>
          </ac:picMkLst>
        </pc:picChg>
        <pc:picChg chg="add mod">
          <ac:chgData name="Payal Vaidya" userId="233c8e2dd0fdc0c4" providerId="LiveId" clId="{22C587CE-C5AB-4D61-9BB2-E55A6276A977}" dt="2023-12-06T20:25:30.161" v="6424" actId="26606"/>
          <ac:picMkLst>
            <pc:docMk/>
            <pc:sldMk cId="2275834583" sldId="278"/>
            <ac:picMk id="9" creationId="{FB492954-2530-0BB3-FA04-5BAB12D988AC}"/>
          </ac:picMkLst>
        </pc:picChg>
        <pc:picChg chg="add mod">
          <ac:chgData name="Payal Vaidya" userId="233c8e2dd0fdc0c4" providerId="LiveId" clId="{22C587CE-C5AB-4D61-9BB2-E55A6276A977}" dt="2023-12-06T20:25:30.161" v="6424" actId="26606"/>
          <ac:picMkLst>
            <pc:docMk/>
            <pc:sldMk cId="2275834583" sldId="278"/>
            <ac:picMk id="11" creationId="{8C220979-2946-0B2B-84DD-52A8C0C363B7}"/>
          </ac:picMkLst>
        </pc:picChg>
        <pc:cxnChg chg="add del">
          <ac:chgData name="Payal Vaidya" userId="233c8e2dd0fdc0c4" providerId="LiveId" clId="{22C587CE-C5AB-4D61-9BB2-E55A6276A977}" dt="2023-12-05T19:53:49.987" v="735" actId="26606"/>
          <ac:cxnSpMkLst>
            <pc:docMk/>
            <pc:sldMk cId="2275834583" sldId="278"/>
            <ac:cxnSpMk id="12" creationId="{D4BDCD00-BA97-40D8-93CD-0A9CA931BE17}"/>
          </ac:cxnSpMkLst>
        </pc:cxnChg>
        <pc:cxnChg chg="add del">
          <ac:chgData name="Payal Vaidya" userId="233c8e2dd0fdc0c4" providerId="LiveId" clId="{22C587CE-C5AB-4D61-9BB2-E55A6276A977}" dt="2023-12-05T19:53:49.987" v="735" actId="26606"/>
          <ac:cxnSpMkLst>
            <pc:docMk/>
            <pc:sldMk cId="2275834583" sldId="278"/>
            <ac:cxnSpMk id="14" creationId="{2D631E40-F51C-4828-B23B-DF903513296E}"/>
          </ac:cxnSpMkLst>
        </pc:cxnChg>
        <pc:cxnChg chg="add del">
          <ac:chgData name="Payal Vaidya" userId="233c8e2dd0fdc0c4" providerId="LiveId" clId="{22C587CE-C5AB-4D61-9BB2-E55A6276A977}" dt="2023-12-05T19:54:27.334" v="736" actId="700"/>
          <ac:cxnSpMkLst>
            <pc:docMk/>
            <pc:sldMk cId="2275834583" sldId="278"/>
            <ac:cxnSpMk id="29" creationId="{D4BDCD00-BA97-40D8-93CD-0A9CA931BE17}"/>
          </ac:cxnSpMkLst>
        </pc:cxnChg>
        <pc:cxnChg chg="add del">
          <ac:chgData name="Payal Vaidya" userId="233c8e2dd0fdc0c4" providerId="LiveId" clId="{22C587CE-C5AB-4D61-9BB2-E55A6276A977}" dt="2023-12-05T19:54:27.334" v="736" actId="700"/>
          <ac:cxnSpMkLst>
            <pc:docMk/>
            <pc:sldMk cId="2275834583" sldId="278"/>
            <ac:cxnSpMk id="30" creationId="{2D631E40-F51C-4828-B23B-DF903513296E}"/>
          </ac:cxnSpMkLst>
        </pc:cxnChg>
      </pc:sldChg>
      <pc:sldChg chg="addSp delSp modSp new mod setBg modClrScheme setClrOvrMap chgLayout">
        <pc:chgData name="Payal Vaidya" userId="233c8e2dd0fdc0c4" providerId="LiveId" clId="{22C587CE-C5AB-4D61-9BB2-E55A6276A977}" dt="2023-12-06T20:28:14.503" v="6447" actId="27636"/>
        <pc:sldMkLst>
          <pc:docMk/>
          <pc:sldMk cId="801336063" sldId="279"/>
        </pc:sldMkLst>
        <pc:spChg chg="mod ord">
          <ac:chgData name="Payal Vaidya" userId="233c8e2dd0fdc0c4" providerId="LiveId" clId="{22C587CE-C5AB-4D61-9BB2-E55A6276A977}" dt="2023-12-06T20:28:14.503" v="6447" actId="27636"/>
          <ac:spMkLst>
            <pc:docMk/>
            <pc:sldMk cId="801336063" sldId="279"/>
            <ac:spMk id="2" creationId="{90207F9A-26CF-DCCA-C4B2-2F97B8158B38}"/>
          </ac:spMkLst>
        </pc:spChg>
        <pc:spChg chg="add del mod ord">
          <ac:chgData name="Payal Vaidya" userId="233c8e2dd0fdc0c4" providerId="LiveId" clId="{22C587CE-C5AB-4D61-9BB2-E55A6276A977}" dt="2023-12-05T20:26:09.353" v="1324" actId="700"/>
          <ac:spMkLst>
            <pc:docMk/>
            <pc:sldMk cId="801336063" sldId="279"/>
            <ac:spMk id="5" creationId="{36C9D913-4129-5C98-2F13-03649777B542}"/>
          </ac:spMkLst>
        </pc:spChg>
        <pc:spChg chg="add del mod ord">
          <ac:chgData name="Payal Vaidya" userId="233c8e2dd0fdc0c4" providerId="LiveId" clId="{22C587CE-C5AB-4D61-9BB2-E55A6276A977}" dt="2023-12-05T20:26:09.353" v="1324" actId="700"/>
          <ac:spMkLst>
            <pc:docMk/>
            <pc:sldMk cId="801336063" sldId="279"/>
            <ac:spMk id="6" creationId="{4992ECC7-9361-BFC4-959E-F2658B523658}"/>
          </ac:spMkLst>
        </pc:spChg>
        <pc:spChg chg="add del mod ord">
          <ac:chgData name="Payal Vaidya" userId="233c8e2dd0fdc0c4" providerId="LiveId" clId="{22C587CE-C5AB-4D61-9BB2-E55A6276A977}" dt="2023-12-05T20:26:17.424" v="1326" actId="700"/>
          <ac:spMkLst>
            <pc:docMk/>
            <pc:sldMk cId="801336063" sldId="279"/>
            <ac:spMk id="7" creationId="{99C11BA6-BEE7-8A2F-4C8A-5FAEF43FE6AA}"/>
          </ac:spMkLst>
        </pc:spChg>
        <pc:spChg chg="add del mod ord">
          <ac:chgData name="Payal Vaidya" userId="233c8e2dd0fdc0c4" providerId="LiveId" clId="{22C587CE-C5AB-4D61-9BB2-E55A6276A977}" dt="2023-12-05T20:26:17.424" v="1326" actId="700"/>
          <ac:spMkLst>
            <pc:docMk/>
            <pc:sldMk cId="801336063" sldId="279"/>
            <ac:spMk id="8" creationId="{E28725D6-7204-509A-CAE7-FD3920D10F13}"/>
          </ac:spMkLst>
        </pc:spChg>
        <pc:spChg chg="add del mod ord">
          <ac:chgData name="Payal Vaidya" userId="233c8e2dd0fdc0c4" providerId="LiveId" clId="{22C587CE-C5AB-4D61-9BB2-E55A6276A977}" dt="2023-12-05T20:44:59.183" v="1778" actId="700"/>
          <ac:spMkLst>
            <pc:docMk/>
            <pc:sldMk cId="801336063" sldId="279"/>
            <ac:spMk id="9" creationId="{95B87390-8DDE-DD2E-3DC6-EC29199F2BFE}"/>
          </ac:spMkLst>
        </pc:spChg>
        <pc:spChg chg="add del">
          <ac:chgData name="Payal Vaidya" userId="233c8e2dd0fdc0c4" providerId="LiveId" clId="{22C587CE-C5AB-4D61-9BB2-E55A6276A977}" dt="2023-12-05T20:50:20.035" v="1834" actId="26606"/>
          <ac:spMkLst>
            <pc:docMk/>
            <pc:sldMk cId="801336063" sldId="279"/>
            <ac:spMk id="11" creationId="{73C0A186-7444-4460-9C37-532E7671E99E}"/>
          </ac:spMkLst>
        </pc:spChg>
        <pc:spChg chg="add del">
          <ac:chgData name="Payal Vaidya" userId="233c8e2dd0fdc0c4" providerId="LiveId" clId="{22C587CE-C5AB-4D61-9BB2-E55A6276A977}" dt="2023-12-05T20:50:20.007" v="1833" actId="26606"/>
          <ac:spMkLst>
            <pc:docMk/>
            <pc:sldMk cId="801336063" sldId="279"/>
            <ac:spMk id="28" creationId="{B8144315-1C5A-4185-A952-25D98D303D46}"/>
          </ac:spMkLst>
        </pc:spChg>
        <pc:spChg chg="add del">
          <ac:chgData name="Payal Vaidya" userId="233c8e2dd0fdc0c4" providerId="LiveId" clId="{22C587CE-C5AB-4D61-9BB2-E55A6276A977}" dt="2023-12-05T20:50:20.007" v="1833" actId="26606"/>
          <ac:spMkLst>
            <pc:docMk/>
            <pc:sldMk cId="801336063" sldId="279"/>
            <ac:spMk id="30" creationId="{31D248D0-90D8-4EAF-84EE-DA3868518829}"/>
          </ac:spMkLst>
        </pc:spChg>
        <pc:spChg chg="add del">
          <ac:chgData name="Payal Vaidya" userId="233c8e2dd0fdc0c4" providerId="LiveId" clId="{22C587CE-C5AB-4D61-9BB2-E55A6276A977}" dt="2023-12-05T20:50:20.007" v="1833" actId="26606"/>
          <ac:spMkLst>
            <pc:docMk/>
            <pc:sldMk cId="801336063" sldId="279"/>
            <ac:spMk id="32" creationId="{0775805F-9E56-4330-9EA3-04D38DCEC3F1}"/>
          </ac:spMkLst>
        </pc:spChg>
        <pc:spChg chg="add del">
          <ac:chgData name="Payal Vaidya" userId="233c8e2dd0fdc0c4" providerId="LiveId" clId="{22C587CE-C5AB-4D61-9BB2-E55A6276A977}" dt="2023-12-06T20:28:14.449" v="6446" actId="26606"/>
          <ac:spMkLst>
            <pc:docMk/>
            <pc:sldMk cId="801336063" sldId="279"/>
            <ac:spMk id="37" creationId="{B8144315-1C5A-4185-A952-25D98D303D46}"/>
          </ac:spMkLst>
        </pc:spChg>
        <pc:spChg chg="add del">
          <ac:chgData name="Payal Vaidya" userId="233c8e2dd0fdc0c4" providerId="LiveId" clId="{22C587CE-C5AB-4D61-9BB2-E55A6276A977}" dt="2023-12-06T20:28:14.449" v="6446" actId="26606"/>
          <ac:spMkLst>
            <pc:docMk/>
            <pc:sldMk cId="801336063" sldId="279"/>
            <ac:spMk id="38" creationId="{6E63ADD0-4837-4506-8B81-1076581AF286}"/>
          </ac:spMkLst>
        </pc:spChg>
        <pc:spChg chg="add del">
          <ac:chgData name="Payal Vaidya" userId="233c8e2dd0fdc0c4" providerId="LiveId" clId="{22C587CE-C5AB-4D61-9BB2-E55A6276A977}" dt="2023-12-06T20:28:14.449" v="6446" actId="26606"/>
          <ac:spMkLst>
            <pc:docMk/>
            <pc:sldMk cId="801336063" sldId="279"/>
            <ac:spMk id="39" creationId="{AFECA4B5-4C84-4095-B8D3-EFC5B41789E4}"/>
          </ac:spMkLst>
        </pc:spChg>
        <pc:spChg chg="add">
          <ac:chgData name="Payal Vaidya" userId="233c8e2dd0fdc0c4" providerId="LiveId" clId="{22C587CE-C5AB-4D61-9BB2-E55A6276A977}" dt="2023-12-06T20:28:14.449" v="6446" actId="26606"/>
          <ac:spMkLst>
            <pc:docMk/>
            <pc:sldMk cId="801336063" sldId="279"/>
            <ac:spMk id="48" creationId="{B8144315-1C5A-4185-A952-25D98D303D46}"/>
          </ac:spMkLst>
        </pc:spChg>
        <pc:spChg chg="add">
          <ac:chgData name="Payal Vaidya" userId="233c8e2dd0fdc0c4" providerId="LiveId" clId="{22C587CE-C5AB-4D61-9BB2-E55A6276A977}" dt="2023-12-06T20:28:14.449" v="6446" actId="26606"/>
          <ac:spMkLst>
            <pc:docMk/>
            <pc:sldMk cId="801336063" sldId="279"/>
            <ac:spMk id="50" creationId="{6E63ADD0-4837-4506-8B81-1076581AF286}"/>
          </ac:spMkLst>
        </pc:spChg>
        <pc:spChg chg="add">
          <ac:chgData name="Payal Vaidya" userId="233c8e2dd0fdc0c4" providerId="LiveId" clId="{22C587CE-C5AB-4D61-9BB2-E55A6276A977}" dt="2023-12-06T20:28:14.449" v="6446" actId="26606"/>
          <ac:spMkLst>
            <pc:docMk/>
            <pc:sldMk cId="801336063" sldId="279"/>
            <ac:spMk id="52" creationId="{AFECA4B5-4C84-4095-B8D3-EFC5B41789E4}"/>
          </ac:spMkLst>
        </pc:spChg>
        <pc:grpChg chg="add del">
          <ac:chgData name="Payal Vaidya" userId="233c8e2dd0fdc0c4" providerId="LiveId" clId="{22C587CE-C5AB-4D61-9BB2-E55A6276A977}" dt="2023-12-05T20:50:20.035" v="1834" actId="26606"/>
          <ac:grpSpMkLst>
            <pc:docMk/>
            <pc:sldMk cId="801336063" sldId="279"/>
            <ac:grpSpMk id="10" creationId="{93E10248-AF0E-477D-B4D2-47C02CE4E353}"/>
          </ac:grpSpMkLst>
        </pc:grpChg>
        <pc:grpChg chg="add del">
          <ac:chgData name="Payal Vaidya" userId="233c8e2dd0fdc0c4" providerId="LiveId" clId="{22C587CE-C5AB-4D61-9BB2-E55A6276A977}" dt="2023-12-05T20:50:20.035" v="1834" actId="26606"/>
          <ac:grpSpMkLst>
            <pc:docMk/>
            <pc:sldMk cId="801336063" sldId="279"/>
            <ac:grpSpMk id="13" creationId="{D4EC3799-3F52-48CE-85CC-83AED368EB42}"/>
          </ac:grpSpMkLst>
        </pc:grpChg>
        <pc:grpChg chg="add del">
          <ac:chgData name="Payal Vaidya" userId="233c8e2dd0fdc0c4" providerId="LiveId" clId="{22C587CE-C5AB-4D61-9BB2-E55A6276A977}" dt="2023-12-05T20:50:20.007" v="1833" actId="26606"/>
          <ac:grpSpMkLst>
            <pc:docMk/>
            <pc:sldMk cId="801336063" sldId="279"/>
            <ac:grpSpMk id="24" creationId="{4091D54B-59AB-4A5E-8E9E-0421BD66D4FB}"/>
          </ac:grpSpMkLst>
        </pc:grpChg>
        <pc:grpChg chg="add del">
          <ac:chgData name="Payal Vaidya" userId="233c8e2dd0fdc0c4" providerId="LiveId" clId="{22C587CE-C5AB-4D61-9BB2-E55A6276A977}" dt="2023-12-06T20:28:14.449" v="6446" actId="26606"/>
          <ac:grpSpMkLst>
            <pc:docMk/>
            <pc:sldMk cId="801336063" sldId="279"/>
            <ac:grpSpMk id="34" creationId="{4091D54B-59AB-4A5E-8E9E-0421BD66D4FB}"/>
          </ac:grpSpMkLst>
        </pc:grpChg>
        <pc:grpChg chg="add">
          <ac:chgData name="Payal Vaidya" userId="233c8e2dd0fdc0c4" providerId="LiveId" clId="{22C587CE-C5AB-4D61-9BB2-E55A6276A977}" dt="2023-12-06T20:28:14.449" v="6446" actId="26606"/>
          <ac:grpSpMkLst>
            <pc:docMk/>
            <pc:sldMk cId="801336063" sldId="279"/>
            <ac:grpSpMk id="44" creationId="{4091D54B-59AB-4A5E-8E9E-0421BD66D4FB}"/>
          </ac:grpSpMkLst>
        </pc:grpChg>
        <pc:picChg chg="add mod">
          <ac:chgData name="Payal Vaidya" userId="233c8e2dd0fdc0c4" providerId="LiveId" clId="{22C587CE-C5AB-4D61-9BB2-E55A6276A977}" dt="2023-12-06T20:28:14.449" v="6446" actId="26606"/>
          <ac:picMkLst>
            <pc:docMk/>
            <pc:sldMk cId="801336063" sldId="279"/>
            <ac:picMk id="4" creationId="{33A607B2-081C-480C-9E7D-4963EDC7725C}"/>
          </ac:picMkLst>
        </pc:picChg>
        <pc:picChg chg="add del mod">
          <ac:chgData name="Payal Vaidya" userId="233c8e2dd0fdc0c4" providerId="LiveId" clId="{22C587CE-C5AB-4D61-9BB2-E55A6276A977}" dt="2023-12-05T20:49:26.763" v="1823" actId="478"/>
          <ac:picMkLst>
            <pc:docMk/>
            <pc:sldMk cId="801336063" sldId="279"/>
            <ac:picMk id="4" creationId="{53466D16-4643-FD6F-6D36-BC436B1BA805}"/>
          </ac:picMkLst>
        </pc:picChg>
        <pc:picChg chg="add del mod">
          <ac:chgData name="Payal Vaidya" userId="233c8e2dd0fdc0c4" providerId="LiveId" clId="{22C587CE-C5AB-4D61-9BB2-E55A6276A977}" dt="2023-12-06T20:26:04.053" v="6427" actId="478"/>
          <ac:picMkLst>
            <pc:docMk/>
            <pc:sldMk cId="801336063" sldId="279"/>
            <ac:picMk id="19" creationId="{11FE668B-802A-DD06-E4CB-F29FD684E348}"/>
          </ac:picMkLst>
        </pc:picChg>
        <pc:cxnChg chg="add del">
          <ac:chgData name="Payal Vaidya" userId="233c8e2dd0fdc0c4" providerId="LiveId" clId="{22C587CE-C5AB-4D61-9BB2-E55A6276A977}" dt="2023-12-05T20:50:20.035" v="1834" actId="26606"/>
          <ac:cxnSpMkLst>
            <pc:docMk/>
            <pc:sldMk cId="801336063" sldId="279"/>
            <ac:cxnSpMk id="17" creationId="{789E20C7-BB50-4317-93C7-90C8ED80B275}"/>
          </ac:cxnSpMkLst>
        </pc:cxnChg>
      </pc:sldChg>
      <pc:sldChg chg="addSp delSp modSp new mod setBg modClrScheme delDesignElem chgLayout">
        <pc:chgData name="Payal Vaidya" userId="233c8e2dd0fdc0c4" providerId="LiveId" clId="{22C587CE-C5AB-4D61-9BB2-E55A6276A977}" dt="2023-12-06T20:28:06.499" v="6445" actId="14100"/>
        <pc:sldMkLst>
          <pc:docMk/>
          <pc:sldMk cId="846502219" sldId="280"/>
        </pc:sldMkLst>
        <pc:spChg chg="add mod ord">
          <ac:chgData name="Payal Vaidya" userId="233c8e2dd0fdc0c4" providerId="LiveId" clId="{22C587CE-C5AB-4D61-9BB2-E55A6276A977}" dt="2023-12-06T20:27:53.066" v="6444" actId="20577"/>
          <ac:spMkLst>
            <pc:docMk/>
            <pc:sldMk cId="846502219" sldId="280"/>
            <ac:spMk id="6" creationId="{4771111F-34F4-C25D-55EC-FA3BB23160B3}"/>
          </ac:spMkLst>
        </pc:spChg>
        <pc:spChg chg="add del">
          <ac:chgData name="Payal Vaidya" userId="233c8e2dd0fdc0c4" providerId="LiveId" clId="{22C587CE-C5AB-4D61-9BB2-E55A6276A977}" dt="2023-12-05T20:46:27.478" v="1795" actId="26606"/>
          <ac:spMkLst>
            <pc:docMk/>
            <pc:sldMk cId="846502219" sldId="280"/>
            <ac:spMk id="9" creationId="{B8144315-1C5A-4185-A952-25D98D303D46}"/>
          </ac:spMkLst>
        </pc:spChg>
        <pc:spChg chg="add del">
          <ac:chgData name="Payal Vaidya" userId="233c8e2dd0fdc0c4" providerId="LiveId" clId="{22C587CE-C5AB-4D61-9BB2-E55A6276A977}" dt="2023-12-05T20:36:03.828" v="1707" actId="26606"/>
          <ac:spMkLst>
            <pc:docMk/>
            <pc:sldMk cId="846502219" sldId="280"/>
            <ac:spMk id="15" creationId="{B8144315-1C5A-4185-A952-25D98D303D46}"/>
          </ac:spMkLst>
        </pc:spChg>
        <pc:spChg chg="add del">
          <ac:chgData name="Payal Vaidya" userId="233c8e2dd0fdc0c4" providerId="LiveId" clId="{22C587CE-C5AB-4D61-9BB2-E55A6276A977}" dt="2023-12-06T20:26:56.535" v="6432" actId="26606"/>
          <ac:spMkLst>
            <pc:docMk/>
            <pc:sldMk cId="846502219" sldId="280"/>
            <ac:spMk id="28" creationId="{B8144315-1C5A-4185-A952-25D98D303D46}"/>
          </ac:spMkLst>
        </pc:spChg>
        <pc:spChg chg="add del">
          <ac:chgData name="Payal Vaidya" userId="233c8e2dd0fdc0c4" providerId="LiveId" clId="{22C587CE-C5AB-4D61-9BB2-E55A6276A977}" dt="2023-12-05T20:36:00.569" v="1704" actId="26606"/>
          <ac:spMkLst>
            <pc:docMk/>
            <pc:sldMk cId="846502219" sldId="280"/>
            <ac:spMk id="29" creationId="{B8144315-1C5A-4185-A952-25D98D303D46}"/>
          </ac:spMkLst>
        </pc:spChg>
        <pc:spChg chg="add del">
          <ac:chgData name="Payal Vaidya" userId="233c8e2dd0fdc0c4" providerId="LiveId" clId="{22C587CE-C5AB-4D61-9BB2-E55A6276A977}" dt="2023-12-05T20:36:03.796" v="1706" actId="26606"/>
          <ac:spMkLst>
            <pc:docMk/>
            <pc:sldMk cId="846502219" sldId="280"/>
            <ac:spMk id="39" creationId="{B8144315-1C5A-4185-A952-25D98D303D46}"/>
          </ac:spMkLst>
        </pc:spChg>
        <pc:spChg chg="add del">
          <ac:chgData name="Payal Vaidya" userId="233c8e2dd0fdc0c4" providerId="LiveId" clId="{22C587CE-C5AB-4D61-9BB2-E55A6276A977}" dt="2023-12-06T20:27:14.717" v="6434" actId="26606"/>
          <ac:spMkLst>
            <pc:docMk/>
            <pc:sldMk cId="846502219" sldId="280"/>
            <ac:spMk id="42" creationId="{B8144315-1C5A-4185-A952-25D98D303D46}"/>
          </ac:spMkLst>
        </pc:spChg>
        <pc:spChg chg="add del">
          <ac:chgData name="Payal Vaidya" userId="233c8e2dd0fdc0c4" providerId="LiveId" clId="{22C587CE-C5AB-4D61-9BB2-E55A6276A977}" dt="2023-12-05T20:45:43.133" v="1792"/>
          <ac:spMkLst>
            <pc:docMk/>
            <pc:sldMk cId="846502219" sldId="280"/>
            <ac:spMk id="46" creationId="{B8144315-1C5A-4185-A952-25D98D303D46}"/>
          </ac:spMkLst>
        </pc:spChg>
        <pc:spChg chg="add">
          <ac:chgData name="Payal Vaidya" userId="233c8e2dd0fdc0c4" providerId="LiveId" clId="{22C587CE-C5AB-4D61-9BB2-E55A6276A977}" dt="2023-12-06T20:27:14.717" v="6434" actId="26606"/>
          <ac:spMkLst>
            <pc:docMk/>
            <pc:sldMk cId="846502219" sldId="280"/>
            <ac:spMk id="61" creationId="{F7689D68-C339-4D5B-9DAA-E13F6BD4D575}"/>
          </ac:spMkLst>
        </pc:spChg>
        <pc:grpChg chg="add del">
          <ac:chgData name="Payal Vaidya" userId="233c8e2dd0fdc0c4" providerId="LiveId" clId="{22C587CE-C5AB-4D61-9BB2-E55A6276A977}" dt="2023-12-05T20:46:27.478" v="1795" actId="26606"/>
          <ac:grpSpMkLst>
            <pc:docMk/>
            <pc:sldMk cId="846502219" sldId="280"/>
            <ac:grpSpMk id="8" creationId="{4091D54B-59AB-4A5E-8E9E-0421BD66D4FB}"/>
          </ac:grpSpMkLst>
        </pc:grpChg>
        <pc:grpChg chg="add del">
          <ac:chgData name="Payal Vaidya" userId="233c8e2dd0fdc0c4" providerId="LiveId" clId="{22C587CE-C5AB-4D61-9BB2-E55A6276A977}" dt="2023-12-05T20:46:27.478" v="1795" actId="26606"/>
          <ac:grpSpMkLst>
            <pc:docMk/>
            <pc:sldMk cId="846502219" sldId="280"/>
            <ac:grpSpMk id="10" creationId="{25A657F0-42F3-40D3-BC75-7DA1F5C6A225}"/>
          </ac:grpSpMkLst>
        </pc:grpChg>
        <pc:grpChg chg="add del">
          <ac:chgData name="Payal Vaidya" userId="233c8e2dd0fdc0c4" providerId="LiveId" clId="{22C587CE-C5AB-4D61-9BB2-E55A6276A977}" dt="2023-12-05T20:36:03.828" v="1707" actId="26606"/>
          <ac:grpSpMkLst>
            <pc:docMk/>
            <pc:sldMk cId="846502219" sldId="280"/>
            <ac:grpSpMk id="11" creationId="{4091D54B-59AB-4A5E-8E9E-0421BD66D4FB}"/>
          </ac:grpSpMkLst>
        </pc:grpChg>
        <pc:grpChg chg="add del">
          <ac:chgData name="Payal Vaidya" userId="233c8e2dd0fdc0c4" providerId="LiveId" clId="{22C587CE-C5AB-4D61-9BB2-E55A6276A977}" dt="2023-12-05T20:36:03.828" v="1707" actId="26606"/>
          <ac:grpSpMkLst>
            <pc:docMk/>
            <pc:sldMk cId="846502219" sldId="280"/>
            <ac:grpSpMk id="17" creationId="{25A657F0-42F3-40D3-BC75-7DA1F5C6A225}"/>
          </ac:grpSpMkLst>
        </pc:grpChg>
        <pc:grpChg chg="add del">
          <ac:chgData name="Payal Vaidya" userId="233c8e2dd0fdc0c4" providerId="LiveId" clId="{22C587CE-C5AB-4D61-9BB2-E55A6276A977}" dt="2023-12-06T20:26:56.535" v="6432" actId="26606"/>
          <ac:grpSpMkLst>
            <pc:docMk/>
            <pc:sldMk cId="846502219" sldId="280"/>
            <ac:grpSpMk id="22" creationId="{4091D54B-59AB-4A5E-8E9E-0421BD66D4FB}"/>
          </ac:grpSpMkLst>
        </pc:grpChg>
        <pc:grpChg chg="add del">
          <ac:chgData name="Payal Vaidya" userId="233c8e2dd0fdc0c4" providerId="LiveId" clId="{22C587CE-C5AB-4D61-9BB2-E55A6276A977}" dt="2023-12-05T20:36:00.569" v="1704" actId="26606"/>
          <ac:grpSpMkLst>
            <pc:docMk/>
            <pc:sldMk cId="846502219" sldId="280"/>
            <ac:grpSpMk id="25" creationId="{4091D54B-59AB-4A5E-8E9E-0421BD66D4FB}"/>
          </ac:grpSpMkLst>
        </pc:grpChg>
        <pc:grpChg chg="add del">
          <ac:chgData name="Payal Vaidya" userId="233c8e2dd0fdc0c4" providerId="LiveId" clId="{22C587CE-C5AB-4D61-9BB2-E55A6276A977}" dt="2023-12-06T20:26:56.535" v="6432" actId="26606"/>
          <ac:grpSpMkLst>
            <pc:docMk/>
            <pc:sldMk cId="846502219" sldId="280"/>
            <ac:grpSpMk id="30" creationId="{F41F5BDA-0140-462B-933C-538752EEADC3}"/>
          </ac:grpSpMkLst>
        </pc:grpChg>
        <pc:grpChg chg="add del">
          <ac:chgData name="Payal Vaidya" userId="233c8e2dd0fdc0c4" providerId="LiveId" clId="{22C587CE-C5AB-4D61-9BB2-E55A6276A977}" dt="2023-12-05T20:36:00.569" v="1704" actId="26606"/>
          <ac:grpSpMkLst>
            <pc:docMk/>
            <pc:sldMk cId="846502219" sldId="280"/>
            <ac:grpSpMk id="31" creationId="{F41F5BDA-0140-462B-933C-538752EEADC3}"/>
          </ac:grpSpMkLst>
        </pc:grpChg>
        <pc:grpChg chg="add del">
          <ac:chgData name="Payal Vaidya" userId="233c8e2dd0fdc0c4" providerId="LiveId" clId="{22C587CE-C5AB-4D61-9BB2-E55A6276A977}" dt="2023-12-05T20:36:03.796" v="1706" actId="26606"/>
          <ac:grpSpMkLst>
            <pc:docMk/>
            <pc:sldMk cId="846502219" sldId="280"/>
            <ac:grpSpMk id="36" creationId="{4091D54B-59AB-4A5E-8E9E-0421BD66D4FB}"/>
          </ac:grpSpMkLst>
        </pc:grpChg>
        <pc:grpChg chg="add del">
          <ac:chgData name="Payal Vaidya" userId="233c8e2dd0fdc0c4" providerId="LiveId" clId="{22C587CE-C5AB-4D61-9BB2-E55A6276A977}" dt="2023-12-05T20:36:03.796" v="1706" actId="26606"/>
          <ac:grpSpMkLst>
            <pc:docMk/>
            <pc:sldMk cId="846502219" sldId="280"/>
            <ac:grpSpMk id="40" creationId="{25A657F0-42F3-40D3-BC75-7DA1F5C6A225}"/>
          </ac:grpSpMkLst>
        </pc:grpChg>
        <pc:grpChg chg="add del">
          <ac:chgData name="Payal Vaidya" userId="233c8e2dd0fdc0c4" providerId="LiveId" clId="{22C587CE-C5AB-4D61-9BB2-E55A6276A977}" dt="2023-12-06T20:27:14.717" v="6434" actId="26606"/>
          <ac:grpSpMkLst>
            <pc:docMk/>
            <pc:sldMk cId="846502219" sldId="280"/>
            <ac:grpSpMk id="43" creationId="{4091D54B-59AB-4A5E-8E9E-0421BD66D4FB}"/>
          </ac:grpSpMkLst>
        </pc:grpChg>
        <pc:grpChg chg="add del">
          <ac:chgData name="Payal Vaidya" userId="233c8e2dd0fdc0c4" providerId="LiveId" clId="{22C587CE-C5AB-4D61-9BB2-E55A6276A977}" dt="2023-12-05T20:45:43.133" v="1792"/>
          <ac:grpSpMkLst>
            <pc:docMk/>
            <pc:sldMk cId="846502219" sldId="280"/>
            <ac:grpSpMk id="45" creationId="{4091D54B-59AB-4A5E-8E9E-0421BD66D4FB}"/>
          </ac:grpSpMkLst>
        </pc:grpChg>
        <pc:grpChg chg="add del">
          <ac:chgData name="Payal Vaidya" userId="233c8e2dd0fdc0c4" providerId="LiveId" clId="{22C587CE-C5AB-4D61-9BB2-E55A6276A977}" dt="2023-12-05T20:45:43.133" v="1792"/>
          <ac:grpSpMkLst>
            <pc:docMk/>
            <pc:sldMk cId="846502219" sldId="280"/>
            <ac:grpSpMk id="47" creationId="{F41F5BDA-0140-462B-933C-538752EEADC3}"/>
          </ac:grpSpMkLst>
        </pc:grpChg>
        <pc:grpChg chg="add del">
          <ac:chgData name="Payal Vaidya" userId="233c8e2dd0fdc0c4" providerId="LiveId" clId="{22C587CE-C5AB-4D61-9BB2-E55A6276A977}" dt="2023-12-06T20:27:14.717" v="6434" actId="26606"/>
          <ac:grpSpMkLst>
            <pc:docMk/>
            <pc:sldMk cId="846502219" sldId="280"/>
            <ac:grpSpMk id="49" creationId="{25A657F0-42F3-40D3-BC75-7DA1F5C6A225}"/>
          </ac:grpSpMkLst>
        </pc:grpChg>
        <pc:grpChg chg="add">
          <ac:chgData name="Payal Vaidya" userId="233c8e2dd0fdc0c4" providerId="LiveId" clId="{22C587CE-C5AB-4D61-9BB2-E55A6276A977}" dt="2023-12-06T20:27:14.717" v="6434" actId="26606"/>
          <ac:grpSpMkLst>
            <pc:docMk/>
            <pc:sldMk cId="846502219" sldId="280"/>
            <ac:grpSpMk id="57" creationId="{EED2E2BB-3846-41EB-9F1E-92C33C4A8F46}"/>
          </ac:grpSpMkLst>
        </pc:grpChg>
        <pc:grpChg chg="add">
          <ac:chgData name="Payal Vaidya" userId="233c8e2dd0fdc0c4" providerId="LiveId" clId="{22C587CE-C5AB-4D61-9BB2-E55A6276A977}" dt="2023-12-06T20:27:14.717" v="6434" actId="26606"/>
          <ac:grpSpMkLst>
            <pc:docMk/>
            <pc:sldMk cId="846502219" sldId="280"/>
            <ac:grpSpMk id="63" creationId="{C8F821F4-B6DB-4EC4-B2F4-CCC64AB812FE}"/>
          </ac:grpSpMkLst>
        </pc:grpChg>
        <pc:picChg chg="add del mod ord">
          <ac:chgData name="Payal Vaidya" userId="233c8e2dd0fdc0c4" providerId="LiveId" clId="{22C587CE-C5AB-4D61-9BB2-E55A6276A977}" dt="2023-12-06T20:26:52.047" v="6430" actId="478"/>
          <ac:picMkLst>
            <pc:docMk/>
            <pc:sldMk cId="846502219" sldId="280"/>
            <ac:picMk id="3" creationId="{F6E915BF-FC63-A321-CD35-ECCDA77DBF75}"/>
          </ac:picMkLst>
        </pc:picChg>
        <pc:picChg chg="add mod">
          <ac:chgData name="Payal Vaidya" userId="233c8e2dd0fdc0c4" providerId="LiveId" clId="{22C587CE-C5AB-4D61-9BB2-E55A6276A977}" dt="2023-12-06T20:28:06.499" v="6445" actId="14100"/>
          <ac:picMkLst>
            <pc:docMk/>
            <pc:sldMk cId="846502219" sldId="280"/>
            <ac:picMk id="4" creationId="{6B1FD636-BAF3-CF38-D167-7431D28B100F}"/>
          </ac:picMkLst>
        </pc:picChg>
        <pc:picChg chg="add del">
          <ac:chgData name="Payal Vaidya" userId="233c8e2dd0fdc0c4" providerId="LiveId" clId="{22C587CE-C5AB-4D61-9BB2-E55A6276A977}" dt="2023-12-05T20:27:03.532" v="1328" actId="478"/>
          <ac:picMkLst>
            <pc:docMk/>
            <pc:sldMk cId="846502219" sldId="280"/>
            <ac:picMk id="5" creationId="{E0FD55EF-A40E-2D10-621D-3438D2C73A03}"/>
          </ac:picMkLst>
        </pc:picChg>
        <pc:picChg chg="add mod">
          <ac:chgData name="Payal Vaidya" userId="233c8e2dd0fdc0c4" providerId="LiveId" clId="{22C587CE-C5AB-4D61-9BB2-E55A6276A977}" dt="2023-12-06T20:27:14.717" v="6434" actId="26606"/>
          <ac:picMkLst>
            <pc:docMk/>
            <pc:sldMk cId="846502219" sldId="280"/>
            <ac:picMk id="7" creationId="{33E5A844-1F4A-6BEC-F818-1F1FEF982EA4}"/>
          </ac:picMkLst>
        </pc:picChg>
      </pc:sldChg>
      <pc:sldChg chg="addSp delSp modSp new del mod setBg modClrScheme delDesignElem chgLayout">
        <pc:chgData name="Payal Vaidya" userId="233c8e2dd0fdc0c4" providerId="LiveId" clId="{22C587CE-C5AB-4D61-9BB2-E55A6276A977}" dt="2023-12-06T20:28:28.297" v="6448" actId="47"/>
        <pc:sldMkLst>
          <pc:docMk/>
          <pc:sldMk cId="314751106" sldId="281"/>
        </pc:sldMkLst>
        <pc:spChg chg="add del mod ord">
          <ac:chgData name="Payal Vaidya" userId="233c8e2dd0fdc0c4" providerId="LiveId" clId="{22C587CE-C5AB-4D61-9BB2-E55A6276A977}" dt="2023-12-05T20:48:10.302" v="1813" actId="700"/>
          <ac:spMkLst>
            <pc:docMk/>
            <pc:sldMk cId="314751106" sldId="281"/>
            <ac:spMk id="6" creationId="{B25A8B51-6FD7-926F-92DD-FEB00AD04671}"/>
          </ac:spMkLst>
        </pc:spChg>
        <pc:spChg chg="add del">
          <ac:chgData name="Payal Vaidya" userId="233c8e2dd0fdc0c4" providerId="LiveId" clId="{22C587CE-C5AB-4D61-9BB2-E55A6276A977}" dt="2023-12-05T20:48:27.834" v="1815" actId="700"/>
          <ac:spMkLst>
            <pc:docMk/>
            <pc:sldMk cId="314751106" sldId="281"/>
            <ac:spMk id="7" creationId="{46D75838-7FA2-4AAF-9C77-E34C3B4AD969}"/>
          </ac:spMkLst>
        </pc:spChg>
        <pc:spChg chg="add del">
          <ac:chgData name="Payal Vaidya" userId="233c8e2dd0fdc0c4" providerId="LiveId" clId="{22C587CE-C5AB-4D61-9BB2-E55A6276A977}" dt="2023-12-05T20:48:27.834" v="1815" actId="700"/>
          <ac:spMkLst>
            <pc:docMk/>
            <pc:sldMk cId="314751106" sldId="281"/>
            <ac:spMk id="8" creationId="{206B0C47-1CFB-42F6-B66C-063C5B601FE4}"/>
          </ac:spMkLst>
        </pc:spChg>
        <pc:spChg chg="add del">
          <ac:chgData name="Payal Vaidya" userId="233c8e2dd0fdc0c4" providerId="LiveId" clId="{22C587CE-C5AB-4D61-9BB2-E55A6276A977}" dt="2023-12-05T20:48:27.834" v="1815" actId="700"/>
          <ac:spMkLst>
            <pc:docMk/>
            <pc:sldMk cId="314751106" sldId="281"/>
            <ac:spMk id="9" creationId="{7F85B938-6BC7-4B98-9953-B70B364657BA}"/>
          </ac:spMkLst>
        </pc:spChg>
        <pc:spChg chg="add del">
          <ac:chgData name="Payal Vaidya" userId="233c8e2dd0fdc0c4" providerId="LiveId" clId="{22C587CE-C5AB-4D61-9BB2-E55A6276A977}" dt="2023-12-05T20:45:43.133" v="1792"/>
          <ac:spMkLst>
            <pc:docMk/>
            <pc:sldMk cId="314751106" sldId="281"/>
            <ac:spMk id="10" creationId="{46D75838-7FA2-4AAF-9C77-E34C3B4AD969}"/>
          </ac:spMkLst>
        </pc:spChg>
        <pc:spChg chg="add del mod ord">
          <ac:chgData name="Payal Vaidya" userId="233c8e2dd0fdc0c4" providerId="LiveId" clId="{22C587CE-C5AB-4D61-9BB2-E55A6276A977}" dt="2023-12-05T20:48:37.906" v="1817" actId="478"/>
          <ac:spMkLst>
            <pc:docMk/>
            <pc:sldMk cId="314751106" sldId="281"/>
            <ac:spMk id="11" creationId="{78D4AD56-D11B-6410-46F7-E38814BA534C}"/>
          </ac:spMkLst>
        </pc:spChg>
        <pc:spChg chg="add del">
          <ac:chgData name="Payal Vaidya" userId="233c8e2dd0fdc0c4" providerId="LiveId" clId="{22C587CE-C5AB-4D61-9BB2-E55A6276A977}" dt="2023-12-05T20:45:43.133" v="1792"/>
          <ac:spMkLst>
            <pc:docMk/>
            <pc:sldMk cId="314751106" sldId="281"/>
            <ac:spMk id="12" creationId="{206B0C47-1CFB-42F6-B66C-063C5B601FE4}"/>
          </ac:spMkLst>
        </pc:spChg>
        <pc:spChg chg="add del mod ord">
          <ac:chgData name="Payal Vaidya" userId="233c8e2dd0fdc0c4" providerId="LiveId" clId="{22C587CE-C5AB-4D61-9BB2-E55A6276A977}" dt="2023-12-05T20:48:40.934" v="1818" actId="478"/>
          <ac:spMkLst>
            <pc:docMk/>
            <pc:sldMk cId="314751106" sldId="281"/>
            <ac:spMk id="13" creationId="{E3A7BE62-842B-19F7-6F5B-6F7622E901EA}"/>
          </ac:spMkLst>
        </pc:spChg>
        <pc:spChg chg="add del">
          <ac:chgData name="Payal Vaidya" userId="233c8e2dd0fdc0c4" providerId="LiveId" clId="{22C587CE-C5AB-4D61-9BB2-E55A6276A977}" dt="2023-12-05T20:45:43.133" v="1792"/>
          <ac:spMkLst>
            <pc:docMk/>
            <pc:sldMk cId="314751106" sldId="281"/>
            <ac:spMk id="14" creationId="{7F85B938-6BC7-4B98-9953-B70B364657BA}"/>
          </ac:spMkLst>
        </pc:spChg>
        <pc:spChg chg="add">
          <ac:chgData name="Payal Vaidya" userId="233c8e2dd0fdc0c4" providerId="LiveId" clId="{22C587CE-C5AB-4D61-9BB2-E55A6276A977}" dt="2023-12-05T20:49:03.320" v="1819" actId="26606"/>
          <ac:spMkLst>
            <pc:docMk/>
            <pc:sldMk cId="314751106" sldId="281"/>
            <ac:spMk id="26" creationId="{789FE3FA-A44C-4C6B-9291-3D7327AF848C}"/>
          </ac:spMkLst>
        </pc:spChg>
        <pc:spChg chg="add">
          <ac:chgData name="Payal Vaidya" userId="233c8e2dd0fdc0c4" providerId="LiveId" clId="{22C587CE-C5AB-4D61-9BB2-E55A6276A977}" dt="2023-12-05T20:49:03.320" v="1819" actId="26606"/>
          <ac:spMkLst>
            <pc:docMk/>
            <pc:sldMk cId="314751106" sldId="281"/>
            <ac:spMk id="28" creationId="{9B87B0CD-AFAE-471B-9942-6B1D00B5C481}"/>
          </ac:spMkLst>
        </pc:spChg>
        <pc:spChg chg="add">
          <ac:chgData name="Payal Vaidya" userId="233c8e2dd0fdc0c4" providerId="LiveId" clId="{22C587CE-C5AB-4D61-9BB2-E55A6276A977}" dt="2023-12-05T20:49:03.320" v="1819" actId="26606"/>
          <ac:spMkLst>
            <pc:docMk/>
            <pc:sldMk cId="314751106" sldId="281"/>
            <ac:spMk id="30" creationId="{DD093738-88B9-45F2-8F7A-78E2A97B7291}"/>
          </ac:spMkLst>
        </pc:spChg>
        <pc:spChg chg="add">
          <ac:chgData name="Payal Vaidya" userId="233c8e2dd0fdc0c4" providerId="LiveId" clId="{22C587CE-C5AB-4D61-9BB2-E55A6276A977}" dt="2023-12-05T20:49:03.320" v="1819" actId="26606"/>
          <ac:spMkLst>
            <pc:docMk/>
            <pc:sldMk cId="314751106" sldId="281"/>
            <ac:spMk id="32" creationId="{A10C0501-C29B-462F-8F69-CCC0BBBEAA8D}"/>
          </ac:spMkLst>
        </pc:spChg>
        <pc:grpChg chg="add del">
          <ac:chgData name="Payal Vaidya" userId="233c8e2dd0fdc0c4" providerId="LiveId" clId="{22C587CE-C5AB-4D61-9BB2-E55A6276A977}" dt="2023-12-05T20:49:03.320" v="1819" actId="26606"/>
          <ac:grpSpMkLst>
            <pc:docMk/>
            <pc:sldMk cId="314751106" sldId="281"/>
            <ac:grpSpMk id="18" creationId="{C8F821F4-B6DB-4EC4-B2F4-CCC64AB812FE}"/>
          </ac:grpSpMkLst>
        </pc:grpChg>
        <pc:picChg chg="add mod ord">
          <ac:chgData name="Payal Vaidya" userId="233c8e2dd0fdc0c4" providerId="LiveId" clId="{22C587CE-C5AB-4D61-9BB2-E55A6276A977}" dt="2023-12-05T20:49:03.320" v="1819" actId="26606"/>
          <ac:picMkLst>
            <pc:docMk/>
            <pc:sldMk cId="314751106" sldId="281"/>
            <ac:picMk id="3" creationId="{83F9CBE3-8945-B119-4CD0-1A3474416728}"/>
          </ac:picMkLst>
        </pc:picChg>
        <pc:picChg chg="add mod ord">
          <ac:chgData name="Payal Vaidya" userId="233c8e2dd0fdc0c4" providerId="LiveId" clId="{22C587CE-C5AB-4D61-9BB2-E55A6276A977}" dt="2023-12-05T20:49:03.320" v="1819" actId="26606"/>
          <ac:picMkLst>
            <pc:docMk/>
            <pc:sldMk cId="314751106" sldId="281"/>
            <ac:picMk id="5" creationId="{7A7020AA-38F8-3F83-F7AB-519BC74F59C9}"/>
          </ac:picMkLst>
        </pc:picChg>
      </pc:sldChg>
      <pc:sldChg chg="new del">
        <pc:chgData name="Payal Vaidya" userId="233c8e2dd0fdc0c4" providerId="LiveId" clId="{22C587CE-C5AB-4D61-9BB2-E55A6276A977}" dt="2023-12-05T20:38:15.271" v="1714" actId="680"/>
        <pc:sldMkLst>
          <pc:docMk/>
          <pc:sldMk cId="1835627045" sldId="282"/>
        </pc:sldMkLst>
      </pc:sldChg>
      <pc:sldChg chg="addSp delSp modSp new mod setBg addAnim delAnim setClrOvrMap">
        <pc:chgData name="Payal Vaidya" userId="233c8e2dd0fdc0c4" providerId="LiveId" clId="{22C587CE-C5AB-4D61-9BB2-E55A6276A977}" dt="2023-12-06T20:29:54.336" v="6455" actId="14100"/>
        <pc:sldMkLst>
          <pc:docMk/>
          <pc:sldMk cId="2513210027" sldId="282"/>
        </pc:sldMkLst>
        <pc:spChg chg="mod">
          <ac:chgData name="Payal Vaidya" userId="233c8e2dd0fdc0c4" providerId="LiveId" clId="{22C587CE-C5AB-4D61-9BB2-E55A6276A977}" dt="2023-12-06T19:57:55.800" v="6204" actId="20577"/>
          <ac:spMkLst>
            <pc:docMk/>
            <pc:sldMk cId="2513210027" sldId="282"/>
            <ac:spMk id="2" creationId="{D0EE9F99-8E3F-9310-006F-69E5F45BCDED}"/>
          </ac:spMkLst>
        </pc:spChg>
        <pc:spChg chg="add del">
          <ac:chgData name="Payal Vaidya" userId="233c8e2dd0fdc0c4" providerId="LiveId" clId="{22C587CE-C5AB-4D61-9BB2-E55A6276A977}" dt="2023-12-05T21:08:34.266" v="2083" actId="26606"/>
          <ac:spMkLst>
            <pc:docMk/>
            <pc:sldMk cId="2513210027" sldId="282"/>
            <ac:spMk id="13" creationId="{B8144315-1C5A-4185-A952-25D98D303D46}"/>
          </ac:spMkLst>
        </pc:spChg>
        <pc:spChg chg="add del">
          <ac:chgData name="Payal Vaidya" userId="233c8e2dd0fdc0c4" providerId="LiveId" clId="{22C587CE-C5AB-4D61-9BB2-E55A6276A977}" dt="2023-12-05T21:08:34.266" v="2083" actId="26606"/>
          <ac:spMkLst>
            <pc:docMk/>
            <pc:sldMk cId="2513210027" sldId="282"/>
            <ac:spMk id="15" creationId="{6E63ADD0-4837-4506-8B81-1076581AF286}"/>
          </ac:spMkLst>
        </pc:spChg>
        <pc:spChg chg="add del">
          <ac:chgData name="Payal Vaidya" userId="233c8e2dd0fdc0c4" providerId="LiveId" clId="{22C587CE-C5AB-4D61-9BB2-E55A6276A977}" dt="2023-12-05T21:08:34.266" v="2083" actId="26606"/>
          <ac:spMkLst>
            <pc:docMk/>
            <pc:sldMk cId="2513210027" sldId="282"/>
            <ac:spMk id="17" creationId="{AFECA4B5-4C84-4095-B8D3-EFC5B41789E4}"/>
          </ac:spMkLst>
        </pc:spChg>
        <pc:spChg chg="add del">
          <ac:chgData name="Payal Vaidya" userId="233c8e2dd0fdc0c4" providerId="LiveId" clId="{22C587CE-C5AB-4D61-9BB2-E55A6276A977}" dt="2023-12-05T21:14:15.717" v="2265" actId="26606"/>
          <ac:spMkLst>
            <pc:docMk/>
            <pc:sldMk cId="2513210027" sldId="282"/>
            <ac:spMk id="22" creationId="{B8144315-1C5A-4185-A952-25D98D303D46}"/>
          </ac:spMkLst>
        </pc:spChg>
        <pc:spChg chg="add del">
          <ac:chgData name="Payal Vaidya" userId="233c8e2dd0fdc0c4" providerId="LiveId" clId="{22C587CE-C5AB-4D61-9BB2-E55A6276A977}" dt="2023-12-05T21:14:23.969" v="2268" actId="26606"/>
          <ac:spMkLst>
            <pc:docMk/>
            <pc:sldMk cId="2513210027" sldId="282"/>
            <ac:spMk id="34" creationId="{80CAB4C1-E9FF-4C37-92FA-28BED3B8881B}"/>
          </ac:spMkLst>
        </pc:spChg>
        <pc:spChg chg="add del">
          <ac:chgData name="Payal Vaidya" userId="233c8e2dd0fdc0c4" providerId="LiveId" clId="{22C587CE-C5AB-4D61-9BB2-E55A6276A977}" dt="2023-12-05T21:14:23.969" v="2268" actId="26606"/>
          <ac:spMkLst>
            <pc:docMk/>
            <pc:sldMk cId="2513210027" sldId="282"/>
            <ac:spMk id="36" creationId="{CBEB4EA9-599C-4B88-A744-6FA1FFFA8F22}"/>
          </ac:spMkLst>
        </pc:spChg>
        <pc:spChg chg="add del">
          <ac:chgData name="Payal Vaidya" userId="233c8e2dd0fdc0c4" providerId="LiveId" clId="{22C587CE-C5AB-4D61-9BB2-E55A6276A977}" dt="2023-12-05T21:14:34.898" v="2271" actId="26606"/>
          <ac:spMkLst>
            <pc:docMk/>
            <pc:sldMk cId="2513210027" sldId="282"/>
            <ac:spMk id="45" creationId="{129EED8E-74E7-42E8-979B-7A783E78A4CD}"/>
          </ac:spMkLst>
        </pc:spChg>
        <pc:spChg chg="add del">
          <ac:chgData name="Payal Vaidya" userId="233c8e2dd0fdc0c4" providerId="LiveId" clId="{22C587CE-C5AB-4D61-9BB2-E55A6276A977}" dt="2023-12-05T22:49:36.359" v="2613" actId="26606"/>
          <ac:spMkLst>
            <pc:docMk/>
            <pc:sldMk cId="2513210027" sldId="282"/>
            <ac:spMk id="59" creationId="{80CAB4C1-E9FF-4C37-92FA-28BED3B8881B}"/>
          </ac:spMkLst>
        </pc:spChg>
        <pc:spChg chg="add del">
          <ac:chgData name="Payal Vaidya" userId="233c8e2dd0fdc0c4" providerId="LiveId" clId="{22C587CE-C5AB-4D61-9BB2-E55A6276A977}" dt="2023-12-05T22:49:36.359" v="2613" actId="26606"/>
          <ac:spMkLst>
            <pc:docMk/>
            <pc:sldMk cId="2513210027" sldId="282"/>
            <ac:spMk id="61" creationId="{034A9479-D35E-4503-8514-A08DB1CD99CA}"/>
          </ac:spMkLst>
        </pc:spChg>
        <pc:spChg chg="add del">
          <ac:chgData name="Payal Vaidya" userId="233c8e2dd0fdc0c4" providerId="LiveId" clId="{22C587CE-C5AB-4D61-9BB2-E55A6276A977}" dt="2023-12-05T22:49:36.295" v="2612" actId="26606"/>
          <ac:spMkLst>
            <pc:docMk/>
            <pc:sldMk cId="2513210027" sldId="282"/>
            <ac:spMk id="70" creationId="{129EED8E-74E7-42E8-979B-7A783E78A4CD}"/>
          </ac:spMkLst>
        </pc:spChg>
        <pc:spChg chg="add">
          <ac:chgData name="Payal Vaidya" userId="233c8e2dd0fdc0c4" providerId="LiveId" clId="{22C587CE-C5AB-4D61-9BB2-E55A6276A977}" dt="2023-12-05T22:49:36.359" v="2613" actId="26606"/>
          <ac:spMkLst>
            <pc:docMk/>
            <pc:sldMk cId="2513210027" sldId="282"/>
            <ac:spMk id="80" creationId="{129EED8E-74E7-42E8-979B-7A783E78A4CD}"/>
          </ac:spMkLst>
        </pc:spChg>
        <pc:grpChg chg="add del">
          <ac:chgData name="Payal Vaidya" userId="233c8e2dd0fdc0c4" providerId="LiveId" clId="{22C587CE-C5AB-4D61-9BB2-E55A6276A977}" dt="2023-12-05T21:08:34.266" v="2083" actId="26606"/>
          <ac:grpSpMkLst>
            <pc:docMk/>
            <pc:sldMk cId="2513210027" sldId="282"/>
            <ac:grpSpMk id="9" creationId="{4091D54B-59AB-4A5E-8E9E-0421BD66D4FB}"/>
          </ac:grpSpMkLst>
        </pc:grpChg>
        <pc:grpChg chg="add del">
          <ac:chgData name="Payal Vaidya" userId="233c8e2dd0fdc0c4" providerId="LiveId" clId="{22C587CE-C5AB-4D61-9BB2-E55A6276A977}" dt="2023-12-05T21:14:15.717" v="2265" actId="26606"/>
          <ac:grpSpMkLst>
            <pc:docMk/>
            <pc:sldMk cId="2513210027" sldId="282"/>
            <ac:grpSpMk id="19" creationId="{4091D54B-59AB-4A5E-8E9E-0421BD66D4FB}"/>
          </ac:grpSpMkLst>
        </pc:grpChg>
        <pc:grpChg chg="add del">
          <ac:chgData name="Payal Vaidya" userId="233c8e2dd0fdc0c4" providerId="LiveId" clId="{22C587CE-C5AB-4D61-9BB2-E55A6276A977}" dt="2023-12-05T21:14:15.717" v="2265" actId="26606"/>
          <ac:grpSpMkLst>
            <pc:docMk/>
            <pc:sldMk cId="2513210027" sldId="282"/>
            <ac:grpSpMk id="23" creationId="{7E2D86BB-893F-471B-AD66-50E01777C082}"/>
          </ac:grpSpMkLst>
        </pc:grpChg>
        <pc:grpChg chg="add del">
          <ac:chgData name="Payal Vaidya" userId="233c8e2dd0fdc0c4" providerId="LiveId" clId="{22C587CE-C5AB-4D61-9BB2-E55A6276A977}" dt="2023-12-05T21:14:23.969" v="2268" actId="26606"/>
          <ac:grpSpMkLst>
            <pc:docMk/>
            <pc:sldMk cId="2513210027" sldId="282"/>
            <ac:grpSpMk id="30" creationId="{EC030789-C525-4D1D-90A0-F48C14A76EB0}"/>
          </ac:grpSpMkLst>
        </pc:grpChg>
        <pc:grpChg chg="add del">
          <ac:chgData name="Payal Vaidya" userId="233c8e2dd0fdc0c4" providerId="LiveId" clId="{22C587CE-C5AB-4D61-9BB2-E55A6276A977}" dt="2023-12-05T21:14:34.898" v="2271" actId="26606"/>
          <ac:grpSpMkLst>
            <pc:docMk/>
            <pc:sldMk cId="2513210027" sldId="282"/>
            <ac:grpSpMk id="41" creationId="{8CA5C868-0A82-4975-8602-F49477C7D523}"/>
          </ac:grpSpMkLst>
        </pc:grpChg>
        <pc:grpChg chg="add del">
          <ac:chgData name="Payal Vaidya" userId="233c8e2dd0fdc0c4" providerId="LiveId" clId="{22C587CE-C5AB-4D61-9BB2-E55A6276A977}" dt="2023-12-05T21:14:34.898" v="2271" actId="26606"/>
          <ac:grpSpMkLst>
            <pc:docMk/>
            <pc:sldMk cId="2513210027" sldId="282"/>
            <ac:grpSpMk id="47" creationId="{92D52861-7887-474C-9328-E4E393E15706}"/>
          </ac:grpSpMkLst>
        </pc:grpChg>
        <pc:grpChg chg="add del">
          <ac:chgData name="Payal Vaidya" userId="233c8e2dd0fdc0c4" providerId="LiveId" clId="{22C587CE-C5AB-4D61-9BB2-E55A6276A977}" dt="2023-12-05T22:49:36.359" v="2613" actId="26606"/>
          <ac:grpSpMkLst>
            <pc:docMk/>
            <pc:sldMk cId="2513210027" sldId="282"/>
            <ac:grpSpMk id="55" creationId="{EC030789-C525-4D1D-90A0-F48C14A76EB0}"/>
          </ac:grpSpMkLst>
        </pc:grpChg>
        <pc:grpChg chg="add del">
          <ac:chgData name="Payal Vaidya" userId="233c8e2dd0fdc0c4" providerId="LiveId" clId="{22C587CE-C5AB-4D61-9BB2-E55A6276A977}" dt="2023-12-05T22:49:36.295" v="2612" actId="26606"/>
          <ac:grpSpMkLst>
            <pc:docMk/>
            <pc:sldMk cId="2513210027" sldId="282"/>
            <ac:grpSpMk id="66" creationId="{8CA5C868-0A82-4975-8602-F49477C7D523}"/>
          </ac:grpSpMkLst>
        </pc:grpChg>
        <pc:grpChg chg="add del">
          <ac:chgData name="Payal Vaidya" userId="233c8e2dd0fdc0c4" providerId="LiveId" clId="{22C587CE-C5AB-4D61-9BB2-E55A6276A977}" dt="2023-12-05T22:49:36.295" v="2612" actId="26606"/>
          <ac:grpSpMkLst>
            <pc:docMk/>
            <pc:sldMk cId="2513210027" sldId="282"/>
            <ac:grpSpMk id="72" creationId="{34BA060A-883C-4B29-ADBA-9336D46C05FE}"/>
          </ac:grpSpMkLst>
        </pc:grpChg>
        <pc:grpChg chg="add">
          <ac:chgData name="Payal Vaidya" userId="233c8e2dd0fdc0c4" providerId="LiveId" clId="{22C587CE-C5AB-4D61-9BB2-E55A6276A977}" dt="2023-12-05T22:49:36.359" v="2613" actId="26606"/>
          <ac:grpSpMkLst>
            <pc:docMk/>
            <pc:sldMk cId="2513210027" sldId="282"/>
            <ac:grpSpMk id="77" creationId="{8CA5C868-0A82-4975-8602-F49477C7D523}"/>
          </ac:grpSpMkLst>
        </pc:grpChg>
        <pc:grpChg chg="add">
          <ac:chgData name="Payal Vaidya" userId="233c8e2dd0fdc0c4" providerId="LiveId" clId="{22C587CE-C5AB-4D61-9BB2-E55A6276A977}" dt="2023-12-05T22:49:36.359" v="2613" actId="26606"/>
          <ac:grpSpMkLst>
            <pc:docMk/>
            <pc:sldMk cId="2513210027" sldId="282"/>
            <ac:grpSpMk id="81" creationId="{885EF968-6B5E-49C5-B36D-472F27E9E2E6}"/>
          </ac:grpSpMkLst>
        </pc:grpChg>
        <pc:picChg chg="add del mod ord">
          <ac:chgData name="Payal Vaidya" userId="233c8e2dd0fdc0c4" providerId="LiveId" clId="{22C587CE-C5AB-4D61-9BB2-E55A6276A977}" dt="2023-12-06T20:29:37.251" v="6452" actId="478"/>
          <ac:picMkLst>
            <pc:docMk/>
            <pc:sldMk cId="2513210027" sldId="282"/>
            <ac:picMk id="4" creationId="{A4A6FE74-D8A7-2828-0024-8215FB1E5069}"/>
          </ac:picMkLst>
        </pc:picChg>
        <pc:picChg chg="add del mod">
          <ac:chgData name="Payal Vaidya" userId="233c8e2dd0fdc0c4" providerId="LiveId" clId="{22C587CE-C5AB-4D61-9BB2-E55A6276A977}" dt="2023-12-06T20:29:38.827" v="6453" actId="478"/>
          <ac:picMkLst>
            <pc:docMk/>
            <pc:sldMk cId="2513210027" sldId="282"/>
            <ac:picMk id="5" creationId="{5F176080-264C-D923-2C61-91F1AC2DF25E}"/>
          </ac:picMkLst>
        </pc:picChg>
        <pc:picChg chg="add del">
          <ac:chgData name="Payal Vaidya" userId="233c8e2dd0fdc0c4" providerId="LiveId" clId="{22C587CE-C5AB-4D61-9BB2-E55A6276A977}" dt="2023-12-05T21:08:34.266" v="2083" actId="26606"/>
          <ac:picMkLst>
            <pc:docMk/>
            <pc:sldMk cId="2513210027" sldId="282"/>
            <ac:picMk id="6" creationId="{6C93F763-25F4-7221-275C-D2B6E30E21C0}"/>
          </ac:picMkLst>
        </pc:picChg>
        <pc:picChg chg="add mod">
          <ac:chgData name="Payal Vaidya" userId="233c8e2dd0fdc0c4" providerId="LiveId" clId="{22C587CE-C5AB-4D61-9BB2-E55A6276A977}" dt="2023-12-06T20:29:54.336" v="6455" actId="14100"/>
          <ac:picMkLst>
            <pc:docMk/>
            <pc:sldMk cId="2513210027" sldId="282"/>
            <ac:picMk id="6" creationId="{86F35E7B-DC47-1CA5-6842-15FC3791F25D}"/>
          </ac:picMkLst>
        </pc:picChg>
        <pc:picChg chg="add del mod ord">
          <ac:chgData name="Payal Vaidya" userId="233c8e2dd0fdc0c4" providerId="LiveId" clId="{22C587CE-C5AB-4D61-9BB2-E55A6276A977}" dt="2023-12-06T20:28:59.057" v="6449" actId="478"/>
          <ac:picMkLst>
            <pc:docMk/>
            <pc:sldMk cId="2513210027" sldId="282"/>
            <ac:picMk id="7" creationId="{61C82B24-D0DC-946F-8C0F-DEBE0104D21E}"/>
          </ac:picMkLst>
        </pc:picChg>
        <pc:picChg chg="add del mod ord">
          <ac:chgData name="Payal Vaidya" userId="233c8e2dd0fdc0c4" providerId="LiveId" clId="{22C587CE-C5AB-4D61-9BB2-E55A6276A977}" dt="2023-12-06T20:29:35.727" v="6451" actId="478"/>
          <ac:picMkLst>
            <pc:docMk/>
            <pc:sldMk cId="2513210027" sldId="282"/>
            <ac:picMk id="12" creationId="{CFA79EDD-E986-6EE1-55E7-753E537CDCC8}"/>
          </ac:picMkLst>
        </pc:picChg>
        <pc:picChg chg="add del mod ord">
          <ac:chgData name="Payal Vaidya" userId="233c8e2dd0fdc0c4" providerId="LiveId" clId="{22C587CE-C5AB-4D61-9BB2-E55A6276A977}" dt="2023-12-05T21:14:28.878" v="2270" actId="478"/>
          <ac:picMkLst>
            <pc:docMk/>
            <pc:sldMk cId="2513210027" sldId="282"/>
            <ac:picMk id="25" creationId="{C552757C-2E07-CCBE-07F2-89D0DAB2040F}"/>
          </ac:picMkLst>
        </pc:picChg>
      </pc:sldChg>
      <pc:sldChg chg="addSp delSp modSp new mod setBg modClrScheme delDesignElem chgLayout">
        <pc:chgData name="Payal Vaidya" userId="233c8e2dd0fdc0c4" providerId="LiveId" clId="{22C587CE-C5AB-4D61-9BB2-E55A6276A977}" dt="2023-12-07T01:24:41.338" v="7388" actId="20577"/>
        <pc:sldMkLst>
          <pc:docMk/>
          <pc:sldMk cId="32175479" sldId="283"/>
        </pc:sldMkLst>
        <pc:spChg chg="add mod ord">
          <ac:chgData name="Payal Vaidya" userId="233c8e2dd0fdc0c4" providerId="LiveId" clId="{22C587CE-C5AB-4D61-9BB2-E55A6276A977}" dt="2023-12-07T01:24:41.338" v="7388" actId="20577"/>
          <ac:spMkLst>
            <pc:docMk/>
            <pc:sldMk cId="32175479" sldId="283"/>
            <ac:spMk id="8" creationId="{22DF8A91-5EB0-124B-5B20-1FB8A6C6A7D1}"/>
          </ac:spMkLst>
        </pc:spChg>
        <pc:spChg chg="add del">
          <ac:chgData name="Payal Vaidya" userId="233c8e2dd0fdc0c4" providerId="LiveId" clId="{22C587CE-C5AB-4D61-9BB2-E55A6276A977}" dt="2023-12-05T21:22:21.503" v="2287" actId="700"/>
          <ac:spMkLst>
            <pc:docMk/>
            <pc:sldMk cId="32175479" sldId="283"/>
            <ac:spMk id="17" creationId="{C96C8BAF-68F3-4B78-B238-35DF5D86560D}"/>
          </ac:spMkLst>
        </pc:spChg>
        <pc:spChg chg="add del">
          <ac:chgData name="Payal Vaidya" userId="233c8e2dd0fdc0c4" providerId="LiveId" clId="{22C587CE-C5AB-4D61-9BB2-E55A6276A977}" dt="2023-12-05T21:22:30.642" v="2289" actId="26606"/>
          <ac:spMkLst>
            <pc:docMk/>
            <pc:sldMk cId="32175479" sldId="283"/>
            <ac:spMk id="25" creationId="{5DE0BB6B-707B-41F5-9412-AC8BB5358A2A}"/>
          </ac:spMkLst>
        </pc:spChg>
        <pc:spChg chg="add del">
          <ac:chgData name="Payal Vaidya" userId="233c8e2dd0fdc0c4" providerId="LiveId" clId="{22C587CE-C5AB-4D61-9BB2-E55A6276A977}" dt="2023-12-05T21:22:30.642" v="2289" actId="26606"/>
          <ac:spMkLst>
            <pc:docMk/>
            <pc:sldMk cId="32175479" sldId="283"/>
            <ac:spMk id="26" creationId="{80CAB4C1-E9FF-4C37-92FA-28BED3B8881B}"/>
          </ac:spMkLst>
        </pc:spChg>
        <pc:spChg chg="add del">
          <ac:chgData name="Payal Vaidya" userId="233c8e2dd0fdc0c4" providerId="LiveId" clId="{22C587CE-C5AB-4D61-9BB2-E55A6276A977}" dt="2023-12-05T21:22:30.642" v="2289" actId="26606"/>
          <ac:spMkLst>
            <pc:docMk/>
            <pc:sldMk cId="32175479" sldId="283"/>
            <ac:spMk id="27" creationId="{C0C1ADC5-0D91-417D-8586-6F8D3C77FBE5}"/>
          </ac:spMkLst>
        </pc:spChg>
        <pc:spChg chg="add del">
          <ac:chgData name="Payal Vaidya" userId="233c8e2dd0fdc0c4" providerId="LiveId" clId="{22C587CE-C5AB-4D61-9BB2-E55A6276A977}" dt="2023-12-05T21:22:30.642" v="2289" actId="26606"/>
          <ac:spMkLst>
            <pc:docMk/>
            <pc:sldMk cId="32175479" sldId="283"/>
            <ac:spMk id="28" creationId="{382B354A-B996-43CB-A267-CEAC6A11CF4E}"/>
          </ac:spMkLst>
        </pc:spChg>
        <pc:spChg chg="add del">
          <ac:chgData name="Payal Vaidya" userId="233c8e2dd0fdc0c4" providerId="LiveId" clId="{22C587CE-C5AB-4D61-9BB2-E55A6276A977}" dt="2023-12-05T21:22:30.642" v="2289" actId="26606"/>
          <ac:spMkLst>
            <pc:docMk/>
            <pc:sldMk cId="32175479" sldId="283"/>
            <ac:spMk id="29" creationId="{15399ABC-F232-4772-90AD-2AB9B33514F8}"/>
          </ac:spMkLst>
        </pc:spChg>
        <pc:spChg chg="add del">
          <ac:chgData name="Payal Vaidya" userId="233c8e2dd0fdc0c4" providerId="LiveId" clId="{22C587CE-C5AB-4D61-9BB2-E55A6276A977}" dt="2023-12-05T21:22:30.642" v="2289" actId="26606"/>
          <ac:spMkLst>
            <pc:docMk/>
            <pc:sldMk cId="32175479" sldId="283"/>
            <ac:spMk id="30" creationId="{587D3012-A50E-4F75-94B7-E2608D0196F0}"/>
          </ac:spMkLst>
        </pc:spChg>
        <pc:spChg chg="add del">
          <ac:chgData name="Payal Vaidya" userId="233c8e2dd0fdc0c4" providerId="LiveId" clId="{22C587CE-C5AB-4D61-9BB2-E55A6276A977}" dt="2023-12-05T21:22:34.684" v="2291" actId="26606"/>
          <ac:spMkLst>
            <pc:docMk/>
            <pc:sldMk cId="32175479" sldId="283"/>
            <ac:spMk id="35" creationId="{80CAB4C1-E9FF-4C37-92FA-28BED3B8881B}"/>
          </ac:spMkLst>
        </pc:spChg>
        <pc:spChg chg="add del">
          <ac:chgData name="Payal Vaidya" userId="233c8e2dd0fdc0c4" providerId="LiveId" clId="{22C587CE-C5AB-4D61-9BB2-E55A6276A977}" dt="2023-12-05T21:22:34.684" v="2291" actId="26606"/>
          <ac:spMkLst>
            <pc:docMk/>
            <pc:sldMk cId="32175479" sldId="283"/>
            <ac:spMk id="36" creationId="{0BD7060D-8DA2-4400-86F1-6A988F0E8AC3}"/>
          </ac:spMkLst>
        </pc:spChg>
        <pc:spChg chg="add del">
          <ac:chgData name="Payal Vaidya" userId="233c8e2dd0fdc0c4" providerId="LiveId" clId="{22C587CE-C5AB-4D61-9BB2-E55A6276A977}" dt="2023-12-05T21:22:34.684" v="2291" actId="26606"/>
          <ac:spMkLst>
            <pc:docMk/>
            <pc:sldMk cId="32175479" sldId="283"/>
            <ac:spMk id="37" creationId="{96E6678A-6101-4D77-8A14-5F70FBDB66F8}"/>
          </ac:spMkLst>
        </pc:spChg>
        <pc:spChg chg="add del">
          <ac:chgData name="Payal Vaidya" userId="233c8e2dd0fdc0c4" providerId="LiveId" clId="{22C587CE-C5AB-4D61-9BB2-E55A6276A977}" dt="2023-12-05T21:22:34.684" v="2291" actId="26606"/>
          <ac:spMkLst>
            <pc:docMk/>
            <pc:sldMk cId="32175479" sldId="283"/>
            <ac:spMk id="38" creationId="{AFA4E1D0-9351-4451-B0A0-51BEA42D86EB}"/>
          </ac:spMkLst>
        </pc:spChg>
        <pc:spChg chg="add del">
          <ac:chgData name="Payal Vaidya" userId="233c8e2dd0fdc0c4" providerId="LiveId" clId="{22C587CE-C5AB-4D61-9BB2-E55A6276A977}" dt="2023-12-05T21:22:34.684" v="2291" actId="26606"/>
          <ac:spMkLst>
            <pc:docMk/>
            <pc:sldMk cId="32175479" sldId="283"/>
            <ac:spMk id="39" creationId="{0D052C5D-4E47-47F1-96A6-5251FAAEDE8C}"/>
          </ac:spMkLst>
        </pc:spChg>
        <pc:spChg chg="add del">
          <ac:chgData name="Payal Vaidya" userId="233c8e2dd0fdc0c4" providerId="LiveId" clId="{22C587CE-C5AB-4D61-9BB2-E55A6276A977}" dt="2023-12-05T21:22:34.684" v="2291" actId="26606"/>
          <ac:spMkLst>
            <pc:docMk/>
            <pc:sldMk cId="32175479" sldId="283"/>
            <ac:spMk id="40" creationId="{79B9FD3C-5633-44F4-902E-55A97B2D20FF}"/>
          </ac:spMkLst>
        </pc:spChg>
        <pc:spChg chg="add del">
          <ac:chgData name="Payal Vaidya" userId="233c8e2dd0fdc0c4" providerId="LiveId" clId="{22C587CE-C5AB-4D61-9BB2-E55A6276A977}" dt="2023-12-06T20:30:42.265" v="6458" actId="26606"/>
          <ac:spMkLst>
            <pc:docMk/>
            <pc:sldMk cId="32175479" sldId="283"/>
            <ac:spMk id="45" creationId="{80CAB4C1-E9FF-4C37-92FA-28BED3B8881B}"/>
          </ac:spMkLst>
        </pc:spChg>
        <pc:spChg chg="add del">
          <ac:chgData name="Payal Vaidya" userId="233c8e2dd0fdc0c4" providerId="LiveId" clId="{22C587CE-C5AB-4D61-9BB2-E55A6276A977}" dt="2023-12-06T20:31:12.004" v="6461" actId="26606"/>
          <ac:spMkLst>
            <pc:docMk/>
            <pc:sldMk cId="32175479" sldId="283"/>
            <ac:spMk id="54" creationId="{80CAB4C1-E9FF-4C37-92FA-28BED3B8881B}"/>
          </ac:spMkLst>
        </pc:spChg>
        <pc:spChg chg="add del">
          <ac:chgData name="Payal Vaidya" userId="233c8e2dd0fdc0c4" providerId="LiveId" clId="{22C587CE-C5AB-4D61-9BB2-E55A6276A977}" dt="2023-12-06T20:31:30.278" v="6464" actId="26606"/>
          <ac:spMkLst>
            <pc:docMk/>
            <pc:sldMk cId="32175479" sldId="283"/>
            <ac:spMk id="68" creationId="{80CAB4C1-E9FF-4C37-92FA-28BED3B8881B}"/>
          </ac:spMkLst>
        </pc:spChg>
        <pc:spChg chg="add">
          <ac:chgData name="Payal Vaidya" userId="233c8e2dd0fdc0c4" providerId="LiveId" clId="{22C587CE-C5AB-4D61-9BB2-E55A6276A977}" dt="2023-12-06T20:31:30.278" v="6464" actId="26606"/>
          <ac:spMkLst>
            <pc:docMk/>
            <pc:sldMk cId="32175479" sldId="283"/>
            <ac:spMk id="82" creationId="{80CAB4C1-E9FF-4C37-92FA-28BED3B8881B}"/>
          </ac:spMkLst>
        </pc:spChg>
        <pc:grpChg chg="add del">
          <ac:chgData name="Payal Vaidya" userId="233c8e2dd0fdc0c4" providerId="LiveId" clId="{22C587CE-C5AB-4D61-9BB2-E55A6276A977}" dt="2023-12-05T21:22:30.642" v="2289" actId="26606"/>
          <ac:grpSpMkLst>
            <pc:docMk/>
            <pc:sldMk cId="32175479" sldId="283"/>
            <ac:grpSpMk id="13" creationId="{EC030789-C525-4D1D-90A0-F48C14A76EB0}"/>
          </ac:grpSpMkLst>
        </pc:grpChg>
        <pc:grpChg chg="add del">
          <ac:chgData name="Payal Vaidya" userId="233c8e2dd0fdc0c4" providerId="LiveId" clId="{22C587CE-C5AB-4D61-9BB2-E55A6276A977}" dt="2023-12-05T21:22:21.503" v="2287" actId="700"/>
          <ac:grpSpMkLst>
            <pc:docMk/>
            <pc:sldMk cId="32175479" sldId="283"/>
            <ac:grpSpMk id="18" creationId="{E9537076-EF48-4F72-9164-FD8260D550AC}"/>
          </ac:grpSpMkLst>
        </pc:grpChg>
        <pc:grpChg chg="add del">
          <ac:chgData name="Payal Vaidya" userId="233c8e2dd0fdc0c4" providerId="LiveId" clId="{22C587CE-C5AB-4D61-9BB2-E55A6276A977}" dt="2023-12-05T21:22:21.503" v="2287" actId="700"/>
          <ac:grpSpMkLst>
            <pc:docMk/>
            <pc:sldMk cId="32175479" sldId="283"/>
            <ac:grpSpMk id="21" creationId="{4F4CD6D0-5A87-4BA2-A13A-0E40511C3CFA}"/>
          </ac:grpSpMkLst>
        </pc:grpChg>
        <pc:grpChg chg="add del">
          <ac:chgData name="Payal Vaidya" userId="233c8e2dd0fdc0c4" providerId="LiveId" clId="{22C587CE-C5AB-4D61-9BB2-E55A6276A977}" dt="2023-12-05T21:22:21.503" v="2287" actId="700"/>
          <ac:grpSpMkLst>
            <pc:docMk/>
            <pc:sldMk cId="32175479" sldId="283"/>
            <ac:grpSpMk id="22" creationId="{6EFC3492-86BD-4D75-B5B4-C2DBFE0BD106}"/>
          </ac:grpSpMkLst>
        </pc:grpChg>
        <pc:grpChg chg="add del">
          <ac:chgData name="Payal Vaidya" userId="233c8e2dd0fdc0c4" providerId="LiveId" clId="{22C587CE-C5AB-4D61-9BB2-E55A6276A977}" dt="2023-12-05T21:22:34.684" v="2291" actId="26606"/>
          <ac:grpSpMkLst>
            <pc:docMk/>
            <pc:sldMk cId="32175479" sldId="283"/>
            <ac:grpSpMk id="32" creationId="{EC030789-C525-4D1D-90A0-F48C14A76EB0}"/>
          </ac:grpSpMkLst>
        </pc:grpChg>
        <pc:grpChg chg="add del">
          <ac:chgData name="Payal Vaidya" userId="233c8e2dd0fdc0c4" providerId="LiveId" clId="{22C587CE-C5AB-4D61-9BB2-E55A6276A977}" dt="2023-12-06T20:30:42.265" v="6458" actId="26606"/>
          <ac:grpSpMkLst>
            <pc:docMk/>
            <pc:sldMk cId="32175479" sldId="283"/>
            <ac:grpSpMk id="42" creationId="{EC030789-C525-4D1D-90A0-F48C14A76EB0}"/>
          </ac:grpSpMkLst>
        </pc:grpChg>
        <pc:grpChg chg="add del">
          <ac:chgData name="Payal Vaidya" userId="233c8e2dd0fdc0c4" providerId="LiveId" clId="{22C587CE-C5AB-4D61-9BB2-E55A6276A977}" dt="2023-12-06T20:31:12.004" v="6461" actId="26606"/>
          <ac:grpSpMkLst>
            <pc:docMk/>
            <pc:sldMk cId="32175479" sldId="283"/>
            <ac:grpSpMk id="50" creationId="{EC030789-C525-4D1D-90A0-F48C14A76EB0}"/>
          </ac:grpSpMkLst>
        </pc:grpChg>
        <pc:grpChg chg="add del">
          <ac:chgData name="Payal Vaidya" userId="233c8e2dd0fdc0c4" providerId="LiveId" clId="{22C587CE-C5AB-4D61-9BB2-E55A6276A977}" dt="2023-12-06T20:31:12.004" v="6461" actId="26606"/>
          <ac:grpSpMkLst>
            <pc:docMk/>
            <pc:sldMk cId="32175479" sldId="283"/>
            <ac:grpSpMk id="56" creationId="{806CAC3A-41F9-44D6-A9E6-680493E2B531}"/>
          </ac:grpSpMkLst>
        </pc:grpChg>
        <pc:grpChg chg="add del">
          <ac:chgData name="Payal Vaidya" userId="233c8e2dd0fdc0c4" providerId="LiveId" clId="{22C587CE-C5AB-4D61-9BB2-E55A6276A977}" dt="2023-12-06T20:31:30.278" v="6464" actId="26606"/>
          <ac:grpSpMkLst>
            <pc:docMk/>
            <pc:sldMk cId="32175479" sldId="283"/>
            <ac:grpSpMk id="64" creationId="{EC030789-C525-4D1D-90A0-F48C14A76EB0}"/>
          </ac:grpSpMkLst>
        </pc:grpChg>
        <pc:grpChg chg="add del">
          <ac:chgData name="Payal Vaidya" userId="233c8e2dd0fdc0c4" providerId="LiveId" clId="{22C587CE-C5AB-4D61-9BB2-E55A6276A977}" dt="2023-12-06T20:31:30.278" v="6464" actId="26606"/>
          <ac:grpSpMkLst>
            <pc:docMk/>
            <pc:sldMk cId="32175479" sldId="283"/>
            <ac:grpSpMk id="70" creationId="{806CAC3A-41F9-44D6-A9E6-680493E2B531}"/>
          </ac:grpSpMkLst>
        </pc:grpChg>
        <pc:grpChg chg="add">
          <ac:chgData name="Payal Vaidya" userId="233c8e2dd0fdc0c4" providerId="LiveId" clId="{22C587CE-C5AB-4D61-9BB2-E55A6276A977}" dt="2023-12-06T20:31:30.278" v="6464" actId="26606"/>
          <ac:grpSpMkLst>
            <pc:docMk/>
            <pc:sldMk cId="32175479" sldId="283"/>
            <ac:grpSpMk id="78" creationId="{EC030789-C525-4D1D-90A0-F48C14A76EB0}"/>
          </ac:grpSpMkLst>
        </pc:grpChg>
        <pc:grpChg chg="add">
          <ac:chgData name="Payal Vaidya" userId="233c8e2dd0fdc0c4" providerId="LiveId" clId="{22C587CE-C5AB-4D61-9BB2-E55A6276A977}" dt="2023-12-06T20:31:30.278" v="6464" actId="26606"/>
          <ac:grpSpMkLst>
            <pc:docMk/>
            <pc:sldMk cId="32175479" sldId="283"/>
            <ac:grpSpMk id="84" creationId="{806CAC3A-41F9-44D6-A9E6-680493E2B531}"/>
          </ac:grpSpMkLst>
        </pc:grpChg>
        <pc:picChg chg="add del mod ord">
          <ac:chgData name="Payal Vaidya" userId="233c8e2dd0fdc0c4" providerId="LiveId" clId="{22C587CE-C5AB-4D61-9BB2-E55A6276A977}" dt="2023-12-06T20:30:57.616" v="6459" actId="478"/>
          <ac:picMkLst>
            <pc:docMk/>
            <pc:sldMk cId="32175479" sldId="283"/>
            <ac:picMk id="3" creationId="{ACE9BFDF-CF14-5ABA-DCD8-5C51D781542C}"/>
          </ac:picMkLst>
        </pc:picChg>
        <pc:picChg chg="add mod ord">
          <ac:chgData name="Payal Vaidya" userId="233c8e2dd0fdc0c4" providerId="LiveId" clId="{22C587CE-C5AB-4D61-9BB2-E55A6276A977}" dt="2023-12-06T20:31:51.610" v="6470" actId="1076"/>
          <ac:picMkLst>
            <pc:docMk/>
            <pc:sldMk cId="32175479" sldId="283"/>
            <ac:picMk id="4" creationId="{B5B884C0-DBB3-295F-86D5-125DB783A158}"/>
          </ac:picMkLst>
        </pc:picChg>
        <pc:picChg chg="add del mod ord">
          <ac:chgData name="Payal Vaidya" userId="233c8e2dd0fdc0c4" providerId="LiveId" clId="{22C587CE-C5AB-4D61-9BB2-E55A6276A977}" dt="2023-12-06T20:31:14.468" v="6462" actId="478"/>
          <ac:picMkLst>
            <pc:docMk/>
            <pc:sldMk cId="32175479" sldId="283"/>
            <ac:picMk id="5" creationId="{A4C883F3-BB3E-8CEC-DAE2-35064E11740D}"/>
          </ac:picMkLst>
        </pc:picChg>
        <pc:picChg chg="add del mod ord">
          <ac:chgData name="Payal Vaidya" userId="233c8e2dd0fdc0c4" providerId="LiveId" clId="{22C587CE-C5AB-4D61-9BB2-E55A6276A977}" dt="2023-12-06T20:30:37.894" v="6456" actId="478"/>
          <ac:picMkLst>
            <pc:docMk/>
            <pc:sldMk cId="32175479" sldId="283"/>
            <ac:picMk id="7" creationId="{B9EE2865-B1EF-3258-163A-F64FFD6CE385}"/>
          </ac:picMkLst>
        </pc:picChg>
        <pc:picChg chg="add mod">
          <ac:chgData name="Payal Vaidya" userId="233c8e2dd0fdc0c4" providerId="LiveId" clId="{22C587CE-C5AB-4D61-9BB2-E55A6276A977}" dt="2023-12-06T20:31:59.329" v="6472" actId="14100"/>
          <ac:picMkLst>
            <pc:docMk/>
            <pc:sldMk cId="32175479" sldId="283"/>
            <ac:picMk id="9" creationId="{696C86B6-7FC9-EDED-06D2-F55AAC148B50}"/>
          </ac:picMkLst>
        </pc:picChg>
        <pc:picChg chg="add mod">
          <ac:chgData name="Payal Vaidya" userId="233c8e2dd0fdc0c4" providerId="LiveId" clId="{22C587CE-C5AB-4D61-9BB2-E55A6276A977}" dt="2023-12-06T20:31:47.354" v="6469" actId="1076"/>
          <ac:picMkLst>
            <pc:docMk/>
            <pc:sldMk cId="32175479" sldId="283"/>
            <ac:picMk id="11" creationId="{D9288D97-7357-1E5D-D19C-FCE91173DB3A}"/>
          </ac:picMkLst>
        </pc:picChg>
        <pc:cxnChg chg="add del">
          <ac:chgData name="Payal Vaidya" userId="233c8e2dd0fdc0c4" providerId="LiveId" clId="{22C587CE-C5AB-4D61-9BB2-E55A6276A977}" dt="2023-12-05T21:19:00.306" v="2281" actId="26606"/>
          <ac:cxnSpMkLst>
            <pc:docMk/>
            <pc:sldMk cId="32175479" sldId="283"/>
            <ac:cxnSpMk id="12" creationId="{DCD67800-37AC-4E14-89B0-F79DCB3FB86D}"/>
          </ac:cxnSpMkLst>
        </pc:cxnChg>
        <pc:cxnChg chg="add del">
          <ac:chgData name="Payal Vaidya" userId="233c8e2dd0fdc0c4" providerId="LiveId" clId="{22C587CE-C5AB-4D61-9BB2-E55A6276A977}" dt="2023-12-05T21:19:00.306" v="2281" actId="26606"/>
          <ac:cxnSpMkLst>
            <pc:docMk/>
            <pc:sldMk cId="32175479" sldId="283"/>
            <ac:cxnSpMk id="14" creationId="{20F1788F-A5AE-4188-8274-F7F2E3833ECD}"/>
          </ac:cxnSpMkLst>
        </pc:cxnChg>
      </pc:sldChg>
      <pc:sldChg chg="addSp delSp modSp new mod setBg modClrScheme setClrOvrMap delDesignElem chgLayout">
        <pc:chgData name="Payal Vaidya" userId="233c8e2dd0fdc0c4" providerId="LiveId" clId="{22C587CE-C5AB-4D61-9BB2-E55A6276A977}" dt="2023-12-07T15:13:08.104" v="7763" actId="20577"/>
        <pc:sldMkLst>
          <pc:docMk/>
          <pc:sldMk cId="2961713522" sldId="284"/>
        </pc:sldMkLst>
        <pc:spChg chg="mod ord">
          <ac:chgData name="Payal Vaidya" userId="233c8e2dd0fdc0c4" providerId="LiveId" clId="{22C587CE-C5AB-4D61-9BB2-E55A6276A977}" dt="2023-12-07T15:13:08.104" v="7763" actId="20577"/>
          <ac:spMkLst>
            <pc:docMk/>
            <pc:sldMk cId="2961713522" sldId="284"/>
            <ac:spMk id="2" creationId="{C3DB3810-C6A2-97C4-5A5B-B79E137B0BCC}"/>
          </ac:spMkLst>
        </pc:spChg>
        <pc:spChg chg="add del mod ord">
          <ac:chgData name="Payal Vaidya" userId="233c8e2dd0fdc0c4" providerId="LiveId" clId="{22C587CE-C5AB-4D61-9BB2-E55A6276A977}" dt="2023-12-05T23:46:33.013" v="3197" actId="26606"/>
          <ac:spMkLst>
            <pc:docMk/>
            <pc:sldMk cId="2961713522" sldId="284"/>
            <ac:spMk id="3" creationId="{BBAF7433-3980-1156-06FA-75F1B67F0644}"/>
          </ac:spMkLst>
        </pc:spChg>
        <pc:spChg chg="add del mod ord">
          <ac:chgData name="Payal Vaidya" userId="233c8e2dd0fdc0c4" providerId="LiveId" clId="{22C587CE-C5AB-4D61-9BB2-E55A6276A977}" dt="2023-12-06T00:11:42.799" v="3258" actId="700"/>
          <ac:spMkLst>
            <pc:docMk/>
            <pc:sldMk cId="2961713522" sldId="284"/>
            <ac:spMk id="4" creationId="{C46B20BF-B181-EB3B-C066-9FEC3CB85440}"/>
          </ac:spMkLst>
        </pc:spChg>
        <pc:spChg chg="add del">
          <ac:chgData name="Payal Vaidya" userId="233c8e2dd0fdc0c4" providerId="LiveId" clId="{22C587CE-C5AB-4D61-9BB2-E55A6276A977}" dt="2023-12-05T23:47:21.781" v="3201" actId="26606"/>
          <ac:spMkLst>
            <pc:docMk/>
            <pc:sldMk cId="2961713522" sldId="284"/>
            <ac:spMk id="20" creationId="{6288FC2F-B192-42B2-90BE-517E1039BE0B}"/>
          </ac:spMkLst>
        </pc:spChg>
        <pc:spChg chg="add del">
          <ac:chgData name="Payal Vaidya" userId="233c8e2dd0fdc0c4" providerId="LiveId" clId="{22C587CE-C5AB-4D61-9BB2-E55A6276A977}" dt="2023-12-05T23:47:21.781" v="3201" actId="26606"/>
          <ac:spMkLst>
            <pc:docMk/>
            <pc:sldMk cId="2961713522" sldId="284"/>
            <ac:spMk id="31" creationId="{CC28BCC9-4093-4FD5-83EB-7EC297F51396}"/>
          </ac:spMkLst>
        </pc:spChg>
        <pc:spChg chg="add del">
          <ac:chgData name="Payal Vaidya" userId="233c8e2dd0fdc0c4" providerId="LiveId" clId="{22C587CE-C5AB-4D61-9BB2-E55A6276A977}" dt="2023-12-05T23:47:21.645" v="3200" actId="26606"/>
          <ac:spMkLst>
            <pc:docMk/>
            <pc:sldMk cId="2961713522" sldId="284"/>
            <ac:spMk id="47" creationId="{6288FC2F-B192-42B2-90BE-517E1039BE0B}"/>
          </ac:spMkLst>
        </pc:spChg>
        <pc:spChg chg="add del">
          <ac:chgData name="Payal Vaidya" userId="233c8e2dd0fdc0c4" providerId="LiveId" clId="{22C587CE-C5AB-4D61-9BB2-E55A6276A977}" dt="2023-12-05T23:47:21.645" v="3200" actId="26606"/>
          <ac:spMkLst>
            <pc:docMk/>
            <pc:sldMk cId="2961713522" sldId="284"/>
            <ac:spMk id="53" creationId="{F9ED434F-8767-46CC-B26B-5AF62FF01E66}"/>
          </ac:spMkLst>
        </pc:spChg>
        <pc:spChg chg="add del">
          <ac:chgData name="Payal Vaidya" userId="233c8e2dd0fdc0c4" providerId="LiveId" clId="{22C587CE-C5AB-4D61-9BB2-E55A6276A977}" dt="2023-12-06T00:10:20.989" v="3244" actId="26606"/>
          <ac:spMkLst>
            <pc:docMk/>
            <pc:sldMk cId="2961713522" sldId="284"/>
            <ac:spMk id="55" creationId="{219AED55-7F29-4A42-9B4E-43EA055109AD}"/>
          </ac:spMkLst>
        </pc:spChg>
        <pc:spChg chg="add del">
          <ac:chgData name="Payal Vaidya" userId="233c8e2dd0fdc0c4" providerId="LiveId" clId="{22C587CE-C5AB-4D61-9BB2-E55A6276A977}" dt="2023-12-06T00:10:20.989" v="3244" actId="26606"/>
          <ac:spMkLst>
            <pc:docMk/>
            <pc:sldMk cId="2961713522" sldId="284"/>
            <ac:spMk id="57" creationId="{3394EDF3-F539-40F8-9354-FE028858291C}"/>
          </ac:spMkLst>
        </pc:spChg>
        <pc:spChg chg="add del">
          <ac:chgData name="Payal Vaidya" userId="233c8e2dd0fdc0c4" providerId="LiveId" clId="{22C587CE-C5AB-4D61-9BB2-E55A6276A977}" dt="2023-12-06T00:10:20.989" v="3244" actId="26606"/>
          <ac:spMkLst>
            <pc:docMk/>
            <pc:sldMk cId="2961713522" sldId="284"/>
            <ac:spMk id="59" creationId="{25236E71-242B-4CE7-96BC-B66F91F9DF65}"/>
          </ac:spMkLst>
        </pc:spChg>
        <pc:spChg chg="add del">
          <ac:chgData name="Payal Vaidya" userId="233c8e2dd0fdc0c4" providerId="LiveId" clId="{22C587CE-C5AB-4D61-9BB2-E55A6276A977}" dt="2023-12-06T00:10:20.989" v="3244" actId="26606"/>
          <ac:spMkLst>
            <pc:docMk/>
            <pc:sldMk cId="2961713522" sldId="284"/>
            <ac:spMk id="61" creationId="{683A5930-ABB0-4C7A-8E96-AB945DFB0D3E}"/>
          </ac:spMkLst>
        </pc:spChg>
        <pc:spChg chg="add del">
          <ac:chgData name="Payal Vaidya" userId="233c8e2dd0fdc0c4" providerId="LiveId" clId="{22C587CE-C5AB-4D61-9BB2-E55A6276A977}" dt="2023-12-06T00:10:20.989" v="3244" actId="26606"/>
          <ac:spMkLst>
            <pc:docMk/>
            <pc:sldMk cId="2961713522" sldId="284"/>
            <ac:spMk id="63" creationId="{33E51D9F-DA72-49DE-9183-76B062B38581}"/>
          </ac:spMkLst>
        </pc:spChg>
        <pc:spChg chg="add del">
          <ac:chgData name="Payal Vaidya" userId="233c8e2dd0fdc0c4" providerId="LiveId" clId="{22C587CE-C5AB-4D61-9BB2-E55A6276A977}" dt="2023-12-06T00:10:20.989" v="3244" actId="26606"/>
          <ac:spMkLst>
            <pc:docMk/>
            <pc:sldMk cId="2961713522" sldId="284"/>
            <ac:spMk id="70" creationId="{6288FC2F-B192-42B2-90BE-517E1039BE0B}"/>
          </ac:spMkLst>
        </pc:spChg>
        <pc:spChg chg="add del">
          <ac:chgData name="Payal Vaidya" userId="233c8e2dd0fdc0c4" providerId="LiveId" clId="{22C587CE-C5AB-4D61-9BB2-E55A6276A977}" dt="2023-12-06T00:10:20.989" v="3244" actId="26606"/>
          <ac:spMkLst>
            <pc:docMk/>
            <pc:sldMk cId="2961713522" sldId="284"/>
            <ac:spMk id="71" creationId="{A000C36E-AAFD-4188-BB55-FAE4A82728C9}"/>
          </ac:spMkLst>
        </pc:spChg>
        <pc:spChg chg="add del">
          <ac:chgData name="Payal Vaidya" userId="233c8e2dd0fdc0c4" providerId="LiveId" clId="{22C587CE-C5AB-4D61-9BB2-E55A6276A977}" dt="2023-12-06T00:10:20.989" v="3244" actId="26606"/>
          <ac:spMkLst>
            <pc:docMk/>
            <pc:sldMk cId="2961713522" sldId="284"/>
            <ac:spMk id="72" creationId="{13CB6D4A-4ADE-4BAF-BB67-7E9E8AB2C807}"/>
          </ac:spMkLst>
        </pc:spChg>
        <pc:spChg chg="add del">
          <ac:chgData name="Payal Vaidya" userId="233c8e2dd0fdc0c4" providerId="LiveId" clId="{22C587CE-C5AB-4D61-9BB2-E55A6276A977}" dt="2023-12-06T00:10:20.989" v="3244" actId="26606"/>
          <ac:spMkLst>
            <pc:docMk/>
            <pc:sldMk cId="2961713522" sldId="284"/>
            <ac:spMk id="73" creationId="{2065753A-F15B-43F6-B811-03D54342667C}"/>
          </ac:spMkLst>
        </pc:spChg>
        <pc:spChg chg="add del">
          <ac:chgData name="Payal Vaidya" userId="233c8e2dd0fdc0c4" providerId="LiveId" clId="{22C587CE-C5AB-4D61-9BB2-E55A6276A977}" dt="2023-12-06T00:11:51.877" v="3259" actId="26606"/>
          <ac:spMkLst>
            <pc:docMk/>
            <pc:sldMk cId="2961713522" sldId="284"/>
            <ac:spMk id="89" creationId="{6288FC2F-B192-42B2-90BE-517E1039BE0B}"/>
          </ac:spMkLst>
        </pc:spChg>
        <pc:spChg chg="add del">
          <ac:chgData name="Payal Vaidya" userId="233c8e2dd0fdc0c4" providerId="LiveId" clId="{22C587CE-C5AB-4D61-9BB2-E55A6276A977}" dt="2023-12-06T00:12:12.907" v="3263" actId="26606"/>
          <ac:spMkLst>
            <pc:docMk/>
            <pc:sldMk cId="2961713522" sldId="284"/>
            <ac:spMk id="105" creationId="{6288FC2F-B192-42B2-90BE-517E1039BE0B}"/>
          </ac:spMkLst>
        </pc:spChg>
        <pc:spChg chg="add del">
          <ac:chgData name="Payal Vaidya" userId="233c8e2dd0fdc0c4" providerId="LiveId" clId="{22C587CE-C5AB-4D61-9BB2-E55A6276A977}" dt="2023-12-06T00:12:12.907" v="3263" actId="26606"/>
          <ac:spMkLst>
            <pc:docMk/>
            <pc:sldMk cId="2961713522" sldId="284"/>
            <ac:spMk id="116" creationId="{CC28BCC9-4093-4FD5-83EB-7EC297F51396}"/>
          </ac:spMkLst>
        </pc:spChg>
        <pc:spChg chg="add">
          <ac:chgData name="Payal Vaidya" userId="233c8e2dd0fdc0c4" providerId="LiveId" clId="{22C587CE-C5AB-4D61-9BB2-E55A6276A977}" dt="2023-12-06T00:12:12.907" v="3263" actId="26606"/>
          <ac:spMkLst>
            <pc:docMk/>
            <pc:sldMk cId="2961713522" sldId="284"/>
            <ac:spMk id="132" creationId="{6288FC2F-B192-42B2-90BE-517E1039BE0B}"/>
          </ac:spMkLst>
        </pc:spChg>
        <pc:spChg chg="add">
          <ac:chgData name="Payal Vaidya" userId="233c8e2dd0fdc0c4" providerId="LiveId" clId="{22C587CE-C5AB-4D61-9BB2-E55A6276A977}" dt="2023-12-06T00:12:12.907" v="3263" actId="26606"/>
          <ac:spMkLst>
            <pc:docMk/>
            <pc:sldMk cId="2961713522" sldId="284"/>
            <ac:spMk id="134" creationId="{A000C36E-AAFD-4188-BB55-FAE4A82728C9}"/>
          </ac:spMkLst>
        </pc:spChg>
        <pc:spChg chg="add">
          <ac:chgData name="Payal Vaidya" userId="233c8e2dd0fdc0c4" providerId="LiveId" clId="{22C587CE-C5AB-4D61-9BB2-E55A6276A977}" dt="2023-12-06T00:12:12.907" v="3263" actId="26606"/>
          <ac:spMkLst>
            <pc:docMk/>
            <pc:sldMk cId="2961713522" sldId="284"/>
            <ac:spMk id="136" creationId="{13CB6D4A-4ADE-4BAF-BB67-7E9E8AB2C807}"/>
          </ac:spMkLst>
        </pc:spChg>
        <pc:spChg chg="add">
          <ac:chgData name="Payal Vaidya" userId="233c8e2dd0fdc0c4" providerId="LiveId" clId="{22C587CE-C5AB-4D61-9BB2-E55A6276A977}" dt="2023-12-06T00:12:12.907" v="3263" actId="26606"/>
          <ac:spMkLst>
            <pc:docMk/>
            <pc:sldMk cId="2961713522" sldId="284"/>
            <ac:spMk id="138" creationId="{2065753A-F15B-43F6-B811-03D54342667C}"/>
          </ac:spMkLst>
        </pc:spChg>
        <pc:spChg chg="add">
          <ac:chgData name="Payal Vaidya" userId="233c8e2dd0fdc0c4" providerId="LiveId" clId="{22C587CE-C5AB-4D61-9BB2-E55A6276A977}" dt="2023-12-06T00:12:12.907" v="3263" actId="26606"/>
          <ac:spMkLst>
            <pc:docMk/>
            <pc:sldMk cId="2961713522" sldId="284"/>
            <ac:spMk id="140" creationId="{219AED55-7F29-4A42-9B4E-43EA055109AD}"/>
          </ac:spMkLst>
        </pc:spChg>
        <pc:spChg chg="add">
          <ac:chgData name="Payal Vaidya" userId="233c8e2dd0fdc0c4" providerId="LiveId" clId="{22C587CE-C5AB-4D61-9BB2-E55A6276A977}" dt="2023-12-06T00:12:12.907" v="3263" actId="26606"/>
          <ac:spMkLst>
            <pc:docMk/>
            <pc:sldMk cId="2961713522" sldId="284"/>
            <ac:spMk id="142" creationId="{3394EDF3-F539-40F8-9354-FE028858291C}"/>
          </ac:spMkLst>
        </pc:spChg>
        <pc:spChg chg="add">
          <ac:chgData name="Payal Vaidya" userId="233c8e2dd0fdc0c4" providerId="LiveId" clId="{22C587CE-C5AB-4D61-9BB2-E55A6276A977}" dt="2023-12-06T00:12:12.907" v="3263" actId="26606"/>
          <ac:spMkLst>
            <pc:docMk/>
            <pc:sldMk cId="2961713522" sldId="284"/>
            <ac:spMk id="144" creationId="{25236E71-242B-4CE7-96BC-B66F91F9DF65}"/>
          </ac:spMkLst>
        </pc:spChg>
        <pc:spChg chg="add">
          <ac:chgData name="Payal Vaidya" userId="233c8e2dd0fdc0c4" providerId="LiveId" clId="{22C587CE-C5AB-4D61-9BB2-E55A6276A977}" dt="2023-12-06T00:12:12.907" v="3263" actId="26606"/>
          <ac:spMkLst>
            <pc:docMk/>
            <pc:sldMk cId="2961713522" sldId="284"/>
            <ac:spMk id="146" creationId="{683A5930-ABB0-4C7A-8E96-AB945DFB0D3E}"/>
          </ac:spMkLst>
        </pc:spChg>
        <pc:spChg chg="add">
          <ac:chgData name="Payal Vaidya" userId="233c8e2dd0fdc0c4" providerId="LiveId" clId="{22C587CE-C5AB-4D61-9BB2-E55A6276A977}" dt="2023-12-06T00:12:12.907" v="3263" actId="26606"/>
          <ac:spMkLst>
            <pc:docMk/>
            <pc:sldMk cId="2961713522" sldId="284"/>
            <ac:spMk id="148" creationId="{33E51D9F-DA72-49DE-9183-76B062B38581}"/>
          </ac:spMkLst>
        </pc:spChg>
        <pc:grpChg chg="add del">
          <ac:chgData name="Payal Vaidya" userId="233c8e2dd0fdc0c4" providerId="LiveId" clId="{22C587CE-C5AB-4D61-9BB2-E55A6276A977}" dt="2023-12-05T23:47:21.781" v="3201" actId="26606"/>
          <ac:grpSpMkLst>
            <pc:docMk/>
            <pc:sldMk cId="2961713522" sldId="284"/>
            <ac:grpSpMk id="9" creationId="{E5D4A15D-C852-47D7-A7E3-7F8FEE9FCA9D}"/>
          </ac:grpSpMkLst>
        </pc:grpChg>
        <pc:grpChg chg="add del">
          <ac:chgData name="Payal Vaidya" userId="233c8e2dd0fdc0c4" providerId="LiveId" clId="{22C587CE-C5AB-4D61-9BB2-E55A6276A977}" dt="2023-12-05T23:47:21.781" v="3201" actId="26606"/>
          <ac:grpSpMkLst>
            <pc:docMk/>
            <pc:sldMk cId="2961713522" sldId="284"/>
            <ac:grpSpMk id="22" creationId="{08BCF048-8940-4354-B9EC-5AD74E283CE3}"/>
          </ac:grpSpMkLst>
        </pc:grpChg>
        <pc:grpChg chg="add del">
          <ac:chgData name="Payal Vaidya" userId="233c8e2dd0fdc0c4" providerId="LiveId" clId="{22C587CE-C5AB-4D61-9BB2-E55A6276A977}" dt="2023-12-05T23:47:21.645" v="3200" actId="26606"/>
          <ac:grpSpMkLst>
            <pc:docMk/>
            <pc:sldMk cId="2961713522" sldId="284"/>
            <ac:grpSpMk id="36" creationId="{E5D4A15D-C852-47D7-A7E3-7F8FEE9FCA9D}"/>
          </ac:grpSpMkLst>
        </pc:grpChg>
        <pc:grpChg chg="add del">
          <ac:chgData name="Payal Vaidya" userId="233c8e2dd0fdc0c4" providerId="LiveId" clId="{22C587CE-C5AB-4D61-9BB2-E55A6276A977}" dt="2023-12-05T23:47:21.645" v="3200" actId="26606"/>
          <ac:grpSpMkLst>
            <pc:docMk/>
            <pc:sldMk cId="2961713522" sldId="284"/>
            <ac:grpSpMk id="49" creationId="{2F448CB3-7B4F-45D7-B7C0-DF553DF61453}"/>
          </ac:grpSpMkLst>
        </pc:grpChg>
        <pc:grpChg chg="add del">
          <ac:chgData name="Payal Vaidya" userId="233c8e2dd0fdc0c4" providerId="LiveId" clId="{22C587CE-C5AB-4D61-9BB2-E55A6276A977}" dt="2023-12-06T00:10:20.989" v="3244" actId="26606"/>
          <ac:grpSpMkLst>
            <pc:docMk/>
            <pc:sldMk cId="2961713522" sldId="284"/>
            <ac:grpSpMk id="56" creationId="{E5D4A15D-C852-47D7-A7E3-7F8FEE9FCA9D}"/>
          </ac:grpSpMkLst>
        </pc:grpChg>
        <pc:grpChg chg="add del">
          <ac:chgData name="Payal Vaidya" userId="233c8e2dd0fdc0c4" providerId="LiveId" clId="{22C587CE-C5AB-4D61-9BB2-E55A6276A977}" dt="2023-12-06T00:11:51.877" v="3259" actId="26606"/>
          <ac:grpSpMkLst>
            <pc:docMk/>
            <pc:sldMk cId="2961713522" sldId="284"/>
            <ac:grpSpMk id="78" creationId="{E5D4A15D-C852-47D7-A7E3-7F8FEE9FCA9D}"/>
          </ac:grpSpMkLst>
        </pc:grpChg>
        <pc:grpChg chg="add del">
          <ac:chgData name="Payal Vaidya" userId="233c8e2dd0fdc0c4" providerId="LiveId" clId="{22C587CE-C5AB-4D61-9BB2-E55A6276A977}" dt="2023-12-06T00:12:12.907" v="3263" actId="26606"/>
          <ac:grpSpMkLst>
            <pc:docMk/>
            <pc:sldMk cId="2961713522" sldId="284"/>
            <ac:grpSpMk id="94" creationId="{E5D4A15D-C852-47D7-A7E3-7F8FEE9FCA9D}"/>
          </ac:grpSpMkLst>
        </pc:grpChg>
        <pc:grpChg chg="add del">
          <ac:chgData name="Payal Vaidya" userId="233c8e2dd0fdc0c4" providerId="LiveId" clId="{22C587CE-C5AB-4D61-9BB2-E55A6276A977}" dt="2023-12-06T00:12:12.907" v="3263" actId="26606"/>
          <ac:grpSpMkLst>
            <pc:docMk/>
            <pc:sldMk cId="2961713522" sldId="284"/>
            <ac:grpSpMk id="107" creationId="{08BCF048-8940-4354-B9EC-5AD74E283CE3}"/>
          </ac:grpSpMkLst>
        </pc:grpChg>
        <pc:grpChg chg="add">
          <ac:chgData name="Payal Vaidya" userId="233c8e2dd0fdc0c4" providerId="LiveId" clId="{22C587CE-C5AB-4D61-9BB2-E55A6276A977}" dt="2023-12-06T00:12:12.907" v="3263" actId="26606"/>
          <ac:grpSpMkLst>
            <pc:docMk/>
            <pc:sldMk cId="2961713522" sldId="284"/>
            <ac:grpSpMk id="121" creationId="{E5D4A15D-C852-47D7-A7E3-7F8FEE9FCA9D}"/>
          </ac:grpSpMkLst>
        </pc:grpChg>
        <pc:graphicFrameChg chg="add mod modGraphic">
          <ac:chgData name="Payal Vaidya" userId="233c8e2dd0fdc0c4" providerId="LiveId" clId="{22C587CE-C5AB-4D61-9BB2-E55A6276A977}" dt="2023-12-06T00:12:12.907" v="3263" actId="26606"/>
          <ac:graphicFrameMkLst>
            <pc:docMk/>
            <pc:sldMk cId="2961713522" sldId="284"/>
            <ac:graphicFrameMk id="5" creationId="{45943E0D-7B79-531B-7B4E-B5A209C063DD}"/>
          </ac:graphicFrameMkLst>
        </pc:graphicFrameChg>
      </pc:sldChg>
      <pc:sldChg chg="addSp delSp modSp new mod setBg modClrScheme addAnim delAnim setClrOvrMap delDesignElem chgLayout">
        <pc:chgData name="Payal Vaidya" userId="233c8e2dd0fdc0c4" providerId="LiveId" clId="{22C587CE-C5AB-4D61-9BB2-E55A6276A977}" dt="2023-12-07T16:00:03.703" v="8155" actId="20577"/>
        <pc:sldMkLst>
          <pc:docMk/>
          <pc:sldMk cId="14554935" sldId="285"/>
        </pc:sldMkLst>
        <pc:spChg chg="add del mod ord">
          <ac:chgData name="Payal Vaidya" userId="233c8e2dd0fdc0c4" providerId="LiveId" clId="{22C587CE-C5AB-4D61-9BB2-E55A6276A977}" dt="2023-12-06T20:34:18.862" v="6486" actId="478"/>
          <ac:spMkLst>
            <pc:docMk/>
            <pc:sldMk cId="14554935" sldId="285"/>
            <ac:spMk id="8" creationId="{90C8E899-E6A6-87E9-37AD-8127E0E1BCF0}"/>
          </ac:spMkLst>
        </pc:spChg>
        <pc:spChg chg="add del">
          <ac:chgData name="Payal Vaidya" userId="233c8e2dd0fdc0c4" providerId="LiveId" clId="{22C587CE-C5AB-4D61-9BB2-E55A6276A977}" dt="2023-12-05T23:13:12.360" v="2790" actId="26606"/>
          <ac:spMkLst>
            <pc:docMk/>
            <pc:sldMk cId="14554935" sldId="285"/>
            <ac:spMk id="10" creationId="{46D75838-7FA2-4AAF-9C77-E34C3B4AD969}"/>
          </ac:spMkLst>
        </pc:spChg>
        <pc:spChg chg="add del mod ord">
          <ac:chgData name="Payal Vaidya" userId="233c8e2dd0fdc0c4" providerId="LiveId" clId="{22C587CE-C5AB-4D61-9BB2-E55A6276A977}" dt="2023-12-06T20:34:35.593" v="6489" actId="26606"/>
          <ac:spMkLst>
            <pc:docMk/>
            <pc:sldMk cId="14554935" sldId="285"/>
            <ac:spMk id="11" creationId="{45B50558-D5B3-8261-2F92-4D89CFE84764}"/>
          </ac:spMkLst>
        </pc:spChg>
        <pc:spChg chg="add del">
          <ac:chgData name="Payal Vaidya" userId="233c8e2dd0fdc0c4" providerId="LiveId" clId="{22C587CE-C5AB-4D61-9BB2-E55A6276A977}" dt="2023-12-05T23:13:12.360" v="2790" actId="26606"/>
          <ac:spMkLst>
            <pc:docMk/>
            <pc:sldMk cId="14554935" sldId="285"/>
            <ac:spMk id="12" creationId="{206B0C47-1CFB-42F6-B66C-063C5B601FE4}"/>
          </ac:spMkLst>
        </pc:spChg>
        <pc:spChg chg="add mod ord">
          <ac:chgData name="Payal Vaidya" userId="233c8e2dd0fdc0c4" providerId="LiveId" clId="{22C587CE-C5AB-4D61-9BB2-E55A6276A977}" dt="2023-12-07T16:00:03.703" v="8155" actId="20577"/>
          <ac:spMkLst>
            <pc:docMk/>
            <pc:sldMk cId="14554935" sldId="285"/>
            <ac:spMk id="12" creationId="{53E7C580-A77C-EB82-F016-0E6D0DAC4497}"/>
          </ac:spMkLst>
        </pc:spChg>
        <pc:spChg chg="add del">
          <ac:chgData name="Payal Vaidya" userId="233c8e2dd0fdc0c4" providerId="LiveId" clId="{22C587CE-C5AB-4D61-9BB2-E55A6276A977}" dt="2023-12-05T23:13:12.360" v="2790" actId="26606"/>
          <ac:spMkLst>
            <pc:docMk/>
            <pc:sldMk cId="14554935" sldId="285"/>
            <ac:spMk id="14" creationId="{7F85B938-6BC7-4B98-9953-B70B364657BA}"/>
          </ac:spMkLst>
        </pc:spChg>
        <pc:spChg chg="add del">
          <ac:chgData name="Payal Vaidya" userId="233c8e2dd0fdc0c4" providerId="LiveId" clId="{22C587CE-C5AB-4D61-9BB2-E55A6276A977}" dt="2023-12-05T23:13:45.165" v="2794" actId="26606"/>
          <ac:spMkLst>
            <pc:docMk/>
            <pc:sldMk cId="14554935" sldId="285"/>
            <ac:spMk id="17" creationId="{80CAB4C1-E9FF-4C37-92FA-28BED3B8881B}"/>
          </ac:spMkLst>
        </pc:spChg>
        <pc:spChg chg="add del mod ord">
          <ac:chgData name="Payal Vaidya" userId="233c8e2dd0fdc0c4" providerId="LiveId" clId="{22C587CE-C5AB-4D61-9BB2-E55A6276A977}" dt="2023-12-05T23:33:51.771" v="2873" actId="700"/>
          <ac:spMkLst>
            <pc:docMk/>
            <pc:sldMk cId="14554935" sldId="285"/>
            <ac:spMk id="18" creationId="{911B0AB1-628F-6257-2427-753B2A96C974}"/>
          </ac:spMkLst>
        </pc:spChg>
        <pc:spChg chg="add del">
          <ac:chgData name="Payal Vaidya" userId="233c8e2dd0fdc0c4" providerId="LiveId" clId="{22C587CE-C5AB-4D61-9BB2-E55A6276A977}" dt="2023-12-05T23:13:28.091" v="2791" actId="700"/>
          <ac:spMkLst>
            <pc:docMk/>
            <pc:sldMk cId="14554935" sldId="285"/>
            <ac:spMk id="19" creationId="{799448F2-0E5B-42DA-B2D1-11A14E947BD4}"/>
          </ac:spMkLst>
        </pc:spChg>
        <pc:spChg chg="add del mod ord">
          <ac:chgData name="Payal Vaidya" userId="233c8e2dd0fdc0c4" providerId="LiveId" clId="{22C587CE-C5AB-4D61-9BB2-E55A6276A977}" dt="2023-12-05T23:33:51.771" v="2873" actId="700"/>
          <ac:spMkLst>
            <pc:docMk/>
            <pc:sldMk cId="14554935" sldId="285"/>
            <ac:spMk id="20" creationId="{19ECAC0F-DDDD-AC5E-3C44-520C36E82227}"/>
          </ac:spMkLst>
        </pc:spChg>
        <pc:spChg chg="add del">
          <ac:chgData name="Payal Vaidya" userId="233c8e2dd0fdc0c4" providerId="LiveId" clId="{22C587CE-C5AB-4D61-9BB2-E55A6276A977}" dt="2023-12-05T23:13:28.091" v="2791" actId="700"/>
          <ac:spMkLst>
            <pc:docMk/>
            <pc:sldMk cId="14554935" sldId="285"/>
            <ac:spMk id="21" creationId="{4E8A7552-20E1-4F34-ADAB-C1DB6634D47E}"/>
          </ac:spMkLst>
        </pc:spChg>
        <pc:spChg chg="add del mod ord">
          <ac:chgData name="Payal Vaidya" userId="233c8e2dd0fdc0c4" providerId="LiveId" clId="{22C587CE-C5AB-4D61-9BB2-E55A6276A977}" dt="2023-12-05T23:33:51.771" v="2873" actId="700"/>
          <ac:spMkLst>
            <pc:docMk/>
            <pc:sldMk cId="14554935" sldId="285"/>
            <ac:spMk id="25" creationId="{422B90CB-B777-44B5-2E57-0E1157272786}"/>
          </ac:spMkLst>
        </pc:spChg>
        <pc:spChg chg="add del">
          <ac:chgData name="Payal Vaidya" userId="233c8e2dd0fdc0c4" providerId="LiveId" clId="{22C587CE-C5AB-4D61-9BB2-E55A6276A977}" dt="2023-12-05T23:22:44.694" v="2808" actId="26606"/>
          <ac:spMkLst>
            <pc:docMk/>
            <pc:sldMk cId="14554935" sldId="285"/>
            <ac:spMk id="26" creationId="{80CAB4C1-E9FF-4C37-92FA-28BED3B8881B}"/>
          </ac:spMkLst>
        </pc:spChg>
        <pc:spChg chg="add del mod ord">
          <ac:chgData name="Payal Vaidya" userId="233c8e2dd0fdc0c4" providerId="LiveId" clId="{22C587CE-C5AB-4D61-9BB2-E55A6276A977}" dt="2023-12-05T23:33:51.771" v="2873" actId="700"/>
          <ac:spMkLst>
            <pc:docMk/>
            <pc:sldMk cId="14554935" sldId="285"/>
            <ac:spMk id="27" creationId="{667C3EF6-51DD-5400-0CB3-96D04E94657D}"/>
          </ac:spMkLst>
        </pc:spChg>
        <pc:spChg chg="add del">
          <ac:chgData name="Payal Vaidya" userId="233c8e2dd0fdc0c4" providerId="LiveId" clId="{22C587CE-C5AB-4D61-9BB2-E55A6276A977}" dt="2023-12-06T20:54:24.380" v="7005" actId="26606"/>
          <ac:spMkLst>
            <pc:docMk/>
            <pc:sldMk cId="14554935" sldId="285"/>
            <ac:spMk id="29" creationId="{CBEB4EA9-599C-4B88-A744-6FA1FFFA8F22}"/>
          </ac:spMkLst>
        </pc:spChg>
        <pc:spChg chg="add del">
          <ac:chgData name="Payal Vaidya" userId="233c8e2dd0fdc0c4" providerId="LiveId" clId="{22C587CE-C5AB-4D61-9BB2-E55A6276A977}" dt="2023-12-06T20:54:24.380" v="7005" actId="26606"/>
          <ac:spMkLst>
            <pc:docMk/>
            <pc:sldMk cId="14554935" sldId="285"/>
            <ac:spMk id="31" creationId="{80CAB4C1-E9FF-4C37-92FA-28BED3B8881B}"/>
          </ac:spMkLst>
        </pc:spChg>
        <pc:spChg chg="add del mod ord">
          <ac:chgData name="Payal Vaidya" userId="233c8e2dd0fdc0c4" providerId="LiveId" clId="{22C587CE-C5AB-4D61-9BB2-E55A6276A977}" dt="2023-12-05T23:33:51.771" v="2873" actId="700"/>
          <ac:spMkLst>
            <pc:docMk/>
            <pc:sldMk cId="14554935" sldId="285"/>
            <ac:spMk id="32" creationId="{CECA2CED-C17E-45DD-6BCF-880F96083DDE}"/>
          </ac:spMkLst>
        </pc:spChg>
        <pc:spChg chg="add del mod ord">
          <ac:chgData name="Payal Vaidya" userId="233c8e2dd0fdc0c4" providerId="LiveId" clId="{22C587CE-C5AB-4D61-9BB2-E55A6276A977}" dt="2023-12-05T23:33:51.771" v="2873" actId="700"/>
          <ac:spMkLst>
            <pc:docMk/>
            <pc:sldMk cId="14554935" sldId="285"/>
            <ac:spMk id="33" creationId="{44BA3CA3-EBB8-9761-E901-F7FB88F7A226}"/>
          </ac:spMkLst>
        </pc:spChg>
        <pc:spChg chg="add del mod ord">
          <ac:chgData name="Payal Vaidya" userId="233c8e2dd0fdc0c4" providerId="LiveId" clId="{22C587CE-C5AB-4D61-9BB2-E55A6276A977}" dt="2023-12-05T23:33:51.771" v="2873" actId="700"/>
          <ac:spMkLst>
            <pc:docMk/>
            <pc:sldMk cId="14554935" sldId="285"/>
            <ac:spMk id="34" creationId="{31C3DBC1-FE71-90FD-3070-EB54840B58F9}"/>
          </ac:spMkLst>
        </pc:spChg>
        <pc:spChg chg="add del mod ord">
          <ac:chgData name="Payal Vaidya" userId="233c8e2dd0fdc0c4" providerId="LiveId" clId="{22C587CE-C5AB-4D61-9BB2-E55A6276A977}" dt="2023-12-05T23:33:51.771" v="2873" actId="700"/>
          <ac:spMkLst>
            <pc:docMk/>
            <pc:sldMk cId="14554935" sldId="285"/>
            <ac:spMk id="35" creationId="{CB3658EB-DC16-1A16-C9D6-7E18E70F042C}"/>
          </ac:spMkLst>
        </pc:spChg>
        <pc:spChg chg="add del mod ord">
          <ac:chgData name="Payal Vaidya" userId="233c8e2dd0fdc0c4" providerId="LiveId" clId="{22C587CE-C5AB-4D61-9BB2-E55A6276A977}" dt="2023-12-05T23:33:51.771" v="2873" actId="700"/>
          <ac:spMkLst>
            <pc:docMk/>
            <pc:sldMk cId="14554935" sldId="285"/>
            <ac:spMk id="39" creationId="{7B2D5A75-81B4-A6E3-3FE9-9DD510B82D06}"/>
          </ac:spMkLst>
        </pc:spChg>
        <pc:spChg chg="add del">
          <ac:chgData name="Payal Vaidya" userId="233c8e2dd0fdc0c4" providerId="LiveId" clId="{22C587CE-C5AB-4D61-9BB2-E55A6276A977}" dt="2023-12-05T23:25:30.978" v="2819" actId="26606"/>
          <ac:spMkLst>
            <pc:docMk/>
            <pc:sldMk cId="14554935" sldId="285"/>
            <ac:spMk id="40" creationId="{B8144315-1C5A-4185-A952-25D98D303D46}"/>
          </ac:spMkLst>
        </pc:spChg>
        <pc:spChg chg="add del mod ord">
          <ac:chgData name="Payal Vaidya" userId="233c8e2dd0fdc0c4" providerId="LiveId" clId="{22C587CE-C5AB-4D61-9BB2-E55A6276A977}" dt="2023-12-05T23:34:14.648" v="2878" actId="26606"/>
          <ac:spMkLst>
            <pc:docMk/>
            <pc:sldMk cId="14554935" sldId="285"/>
            <ac:spMk id="41" creationId="{31C82948-FFB6-EA82-6012-A100E9DAF6ED}"/>
          </ac:spMkLst>
        </pc:spChg>
        <pc:spChg chg="add del">
          <ac:chgData name="Payal Vaidya" userId="233c8e2dd0fdc0c4" providerId="LiveId" clId="{22C587CE-C5AB-4D61-9BB2-E55A6276A977}" dt="2023-12-05T23:25:30.978" v="2819" actId="26606"/>
          <ac:spMkLst>
            <pc:docMk/>
            <pc:sldMk cId="14554935" sldId="285"/>
            <ac:spMk id="42" creationId="{2B109C5B-3B98-48EB-A942-8D11CEA374B6}"/>
          </ac:spMkLst>
        </pc:spChg>
        <pc:spChg chg="add del mod ord">
          <ac:chgData name="Payal Vaidya" userId="233c8e2dd0fdc0c4" providerId="LiveId" clId="{22C587CE-C5AB-4D61-9BB2-E55A6276A977}" dt="2023-12-05T23:35:39.325" v="2884" actId="478"/>
          <ac:spMkLst>
            <pc:docMk/>
            <pc:sldMk cId="14554935" sldId="285"/>
            <ac:spMk id="43" creationId="{DD3C639E-A5B3-9186-C2A9-55A548FB0AD5}"/>
          </ac:spMkLst>
        </pc:spChg>
        <pc:spChg chg="add del">
          <ac:chgData name="Payal Vaidya" userId="233c8e2dd0fdc0c4" providerId="LiveId" clId="{22C587CE-C5AB-4D61-9BB2-E55A6276A977}" dt="2023-12-05T23:25:30.978" v="2819" actId="26606"/>
          <ac:spMkLst>
            <pc:docMk/>
            <pc:sldMk cId="14554935" sldId="285"/>
            <ac:spMk id="44" creationId="{A9C389E4-003E-40C9-AC9E-ED821C16F525}"/>
          </ac:spMkLst>
        </pc:spChg>
        <pc:spChg chg="add del">
          <ac:chgData name="Payal Vaidya" userId="233c8e2dd0fdc0c4" providerId="LiveId" clId="{22C587CE-C5AB-4D61-9BB2-E55A6276A977}" dt="2023-12-05T23:25:30.978" v="2819" actId="26606"/>
          <ac:spMkLst>
            <pc:docMk/>
            <pc:sldMk cId="14554935" sldId="285"/>
            <ac:spMk id="46" creationId="{6C042684-2705-40BD-9104-A6B24CE1CA45}"/>
          </ac:spMkLst>
        </pc:spChg>
        <pc:spChg chg="add">
          <ac:chgData name="Payal Vaidya" userId="233c8e2dd0fdc0c4" providerId="LiveId" clId="{22C587CE-C5AB-4D61-9BB2-E55A6276A977}" dt="2023-12-06T20:54:24.380" v="7005" actId="26606"/>
          <ac:spMkLst>
            <pc:docMk/>
            <pc:sldMk cId="14554935" sldId="285"/>
            <ac:spMk id="47" creationId="{129EED8E-74E7-42E8-979B-7A783E78A4CD}"/>
          </ac:spMkLst>
        </pc:spChg>
        <pc:spChg chg="add del">
          <ac:chgData name="Payal Vaidya" userId="233c8e2dd0fdc0c4" providerId="LiveId" clId="{22C587CE-C5AB-4D61-9BB2-E55A6276A977}" dt="2023-12-05T23:25:30.926" v="2818" actId="26606"/>
          <ac:spMkLst>
            <pc:docMk/>
            <pc:sldMk cId="14554935" sldId="285"/>
            <ac:spMk id="55" creationId="{73C0A186-7444-4460-9C37-532E7671E99E}"/>
          </ac:spMkLst>
        </pc:spChg>
        <pc:spChg chg="add del">
          <ac:chgData name="Payal Vaidya" userId="233c8e2dd0fdc0c4" providerId="LiveId" clId="{22C587CE-C5AB-4D61-9BB2-E55A6276A977}" dt="2023-12-05T23:34:10.207" v="2875" actId="26606"/>
          <ac:spMkLst>
            <pc:docMk/>
            <pc:sldMk cId="14554935" sldId="285"/>
            <ac:spMk id="59" creationId="{20E145FF-1D18-4246-A2BA-9F6B4D53364C}"/>
          </ac:spMkLst>
        </pc:spChg>
        <pc:spChg chg="add del">
          <ac:chgData name="Payal Vaidya" userId="233c8e2dd0fdc0c4" providerId="LiveId" clId="{22C587CE-C5AB-4D61-9BB2-E55A6276A977}" dt="2023-12-05T23:34:10.207" v="2875" actId="26606"/>
          <ac:spMkLst>
            <pc:docMk/>
            <pc:sldMk cId="14554935" sldId="285"/>
            <ac:spMk id="60" creationId="{C314C310-850D-4491-AA52-C75BEA68B68C}"/>
          </ac:spMkLst>
        </pc:spChg>
        <pc:spChg chg="add del">
          <ac:chgData name="Payal Vaidya" userId="233c8e2dd0fdc0c4" providerId="LiveId" clId="{22C587CE-C5AB-4D61-9BB2-E55A6276A977}" dt="2023-12-05T23:27:28.834" v="2835" actId="26606"/>
          <ac:spMkLst>
            <pc:docMk/>
            <pc:sldMk cId="14554935" sldId="285"/>
            <ac:spMk id="66" creationId="{73C0A186-7444-4460-9C37-532E7671E99E}"/>
          </ac:spMkLst>
        </pc:spChg>
        <pc:spChg chg="add del">
          <ac:chgData name="Payal Vaidya" userId="233c8e2dd0fdc0c4" providerId="LiveId" clId="{22C587CE-C5AB-4D61-9BB2-E55A6276A977}" dt="2023-12-05T23:27:28.834" v="2835" actId="26606"/>
          <ac:spMkLst>
            <pc:docMk/>
            <pc:sldMk cId="14554935" sldId="285"/>
            <ac:spMk id="70" creationId="{029C0D00-401D-42B7-94D8-008C7DAA8E80}"/>
          </ac:spMkLst>
        </pc:spChg>
        <pc:spChg chg="add del">
          <ac:chgData name="Payal Vaidya" userId="233c8e2dd0fdc0c4" providerId="LiveId" clId="{22C587CE-C5AB-4D61-9BB2-E55A6276A977}" dt="2023-12-05T23:27:20.530" v="2831" actId="26606"/>
          <ac:spMkLst>
            <pc:docMk/>
            <pc:sldMk cId="14554935" sldId="285"/>
            <ac:spMk id="79" creationId="{B8144315-1C5A-4185-A952-25D98D303D46}"/>
          </ac:spMkLst>
        </pc:spChg>
        <pc:spChg chg="add del">
          <ac:chgData name="Payal Vaidya" userId="233c8e2dd0fdc0c4" providerId="LiveId" clId="{22C587CE-C5AB-4D61-9BB2-E55A6276A977}" dt="2023-12-05T23:27:28.798" v="2834" actId="26606"/>
          <ac:spMkLst>
            <pc:docMk/>
            <pc:sldMk cId="14554935" sldId="285"/>
            <ac:spMk id="89" creationId="{B8144315-1C5A-4185-A952-25D98D303D46}"/>
          </ac:spMkLst>
        </pc:spChg>
        <pc:spChg chg="add del">
          <ac:chgData name="Payal Vaidya" userId="233c8e2dd0fdc0c4" providerId="LiveId" clId="{22C587CE-C5AB-4D61-9BB2-E55A6276A977}" dt="2023-12-05T23:27:28.798" v="2834" actId="26606"/>
          <ac:spMkLst>
            <pc:docMk/>
            <pc:sldMk cId="14554935" sldId="285"/>
            <ac:spMk id="90" creationId="{CC3DF159-A62C-40A0-86EB-55F5FCDB0761}"/>
          </ac:spMkLst>
        </pc:spChg>
        <pc:spChg chg="add del">
          <ac:chgData name="Payal Vaidya" userId="233c8e2dd0fdc0c4" providerId="LiveId" clId="{22C587CE-C5AB-4D61-9BB2-E55A6276A977}" dt="2023-12-05T23:27:28.798" v="2834" actId="26606"/>
          <ac:spMkLst>
            <pc:docMk/>
            <pc:sldMk cId="14554935" sldId="285"/>
            <ac:spMk id="91" creationId="{C5DDC647-9031-4B8C-B212-04560303C8EA}"/>
          </ac:spMkLst>
        </pc:spChg>
        <pc:spChg chg="add del">
          <ac:chgData name="Payal Vaidya" userId="233c8e2dd0fdc0c4" providerId="LiveId" clId="{22C587CE-C5AB-4D61-9BB2-E55A6276A977}" dt="2023-12-05T23:28:11.234" v="2845" actId="26606"/>
          <ac:spMkLst>
            <pc:docMk/>
            <pc:sldMk cId="14554935" sldId="285"/>
            <ac:spMk id="94" creationId="{670D6F2B-93AF-47D6-9378-5E54BE0AC69F}"/>
          </ac:spMkLst>
        </pc:spChg>
        <pc:spChg chg="add del">
          <ac:chgData name="Payal Vaidya" userId="233c8e2dd0fdc0c4" providerId="LiveId" clId="{22C587CE-C5AB-4D61-9BB2-E55A6276A977}" dt="2023-12-05T23:28:11.234" v="2845" actId="26606"/>
          <ac:spMkLst>
            <pc:docMk/>
            <pc:sldMk cId="14554935" sldId="285"/>
            <ac:spMk id="95" creationId="{2B65E6B8-0D17-4912-97E4-60B47A511133}"/>
          </ac:spMkLst>
        </pc:spChg>
        <pc:spChg chg="add del">
          <ac:chgData name="Payal Vaidya" userId="233c8e2dd0fdc0c4" providerId="LiveId" clId="{22C587CE-C5AB-4D61-9BB2-E55A6276A977}" dt="2023-12-05T23:34:14.572" v="2877" actId="26606"/>
          <ac:spMkLst>
            <pc:docMk/>
            <pc:sldMk cId="14554935" sldId="285"/>
            <ac:spMk id="97" creationId="{20E145FF-1D18-4246-A2BA-9F6B4D53364C}"/>
          </ac:spMkLst>
        </pc:spChg>
        <pc:spChg chg="add del">
          <ac:chgData name="Payal Vaidya" userId="233c8e2dd0fdc0c4" providerId="LiveId" clId="{22C587CE-C5AB-4D61-9BB2-E55A6276A977}" dt="2023-12-05T23:34:14.572" v="2877" actId="26606"/>
          <ac:spMkLst>
            <pc:docMk/>
            <pc:sldMk cId="14554935" sldId="285"/>
            <ac:spMk id="98" creationId="{B219AE65-9B94-44EA-BEF3-EF4BFA169C81}"/>
          </ac:spMkLst>
        </pc:spChg>
        <pc:spChg chg="add del">
          <ac:chgData name="Payal Vaidya" userId="233c8e2dd0fdc0c4" providerId="LiveId" clId="{22C587CE-C5AB-4D61-9BB2-E55A6276A977}" dt="2023-12-05T23:34:14.572" v="2877" actId="26606"/>
          <ac:spMkLst>
            <pc:docMk/>
            <pc:sldMk cId="14554935" sldId="285"/>
            <ac:spMk id="99" creationId="{F0C81A57-9CD5-461B-8FFE-4A8CB6CFBE01}"/>
          </ac:spMkLst>
        </pc:spChg>
        <pc:spChg chg="add del">
          <ac:chgData name="Payal Vaidya" userId="233c8e2dd0fdc0c4" providerId="LiveId" clId="{22C587CE-C5AB-4D61-9BB2-E55A6276A977}" dt="2023-12-05T23:27:51.750" v="2840" actId="26606"/>
          <ac:spMkLst>
            <pc:docMk/>
            <pc:sldMk cId="14554935" sldId="285"/>
            <ac:spMk id="104" creationId="{670D6F2B-93AF-47D6-9378-5E54BE0AC69F}"/>
          </ac:spMkLst>
        </pc:spChg>
        <pc:spChg chg="add del">
          <ac:chgData name="Payal Vaidya" userId="233c8e2dd0fdc0c4" providerId="LiveId" clId="{22C587CE-C5AB-4D61-9BB2-E55A6276A977}" dt="2023-12-05T23:27:51.750" v="2840" actId="26606"/>
          <ac:spMkLst>
            <pc:docMk/>
            <pc:sldMk cId="14554935" sldId="285"/>
            <ac:spMk id="106" creationId="{56981798-4550-46DA-9172-4846E2FB66EC}"/>
          </ac:spMkLst>
        </pc:spChg>
        <pc:spChg chg="add del">
          <ac:chgData name="Payal Vaidya" userId="233c8e2dd0fdc0c4" providerId="LiveId" clId="{22C587CE-C5AB-4D61-9BB2-E55A6276A977}" dt="2023-12-05T23:27:51.750" v="2840" actId="26606"/>
          <ac:spMkLst>
            <pc:docMk/>
            <pc:sldMk cId="14554935" sldId="285"/>
            <ac:spMk id="108" creationId="{D82EB7D3-3AD8-4ED1-9E1A-2906E14635E3}"/>
          </ac:spMkLst>
        </pc:spChg>
        <pc:spChg chg="add del">
          <ac:chgData name="Payal Vaidya" userId="233c8e2dd0fdc0c4" providerId="LiveId" clId="{22C587CE-C5AB-4D61-9BB2-E55A6276A977}" dt="2023-12-05T23:27:51.750" v="2840" actId="26606"/>
          <ac:spMkLst>
            <pc:docMk/>
            <pc:sldMk cId="14554935" sldId="285"/>
            <ac:spMk id="110" creationId="{2D529E20-662F-4915-ACD7-970C026FDB7F}"/>
          </ac:spMkLst>
        </pc:spChg>
        <pc:spChg chg="add del">
          <ac:chgData name="Payal Vaidya" userId="233c8e2dd0fdc0c4" providerId="LiveId" clId="{22C587CE-C5AB-4D61-9BB2-E55A6276A977}" dt="2023-12-05T23:28:11.198" v="2844" actId="26606"/>
          <ac:spMkLst>
            <pc:docMk/>
            <pc:sldMk cId="14554935" sldId="285"/>
            <ac:spMk id="115" creationId="{670D6F2B-93AF-47D6-9378-5E54BE0AC69F}"/>
          </ac:spMkLst>
        </pc:spChg>
        <pc:spChg chg="add del">
          <ac:chgData name="Payal Vaidya" userId="233c8e2dd0fdc0c4" providerId="LiveId" clId="{22C587CE-C5AB-4D61-9BB2-E55A6276A977}" dt="2023-12-05T23:28:11.198" v="2844" actId="26606"/>
          <ac:spMkLst>
            <pc:docMk/>
            <pc:sldMk cId="14554935" sldId="285"/>
            <ac:spMk id="116" creationId="{F56FB35D-9507-4E18-883E-A61D9FDE2E4D}"/>
          </ac:spMkLst>
        </pc:spChg>
        <pc:spChg chg="add del">
          <ac:chgData name="Payal Vaidya" userId="233c8e2dd0fdc0c4" providerId="LiveId" clId="{22C587CE-C5AB-4D61-9BB2-E55A6276A977}" dt="2023-12-05T23:28:33.625" v="2851" actId="26606"/>
          <ac:spMkLst>
            <pc:docMk/>
            <pc:sldMk cId="14554935" sldId="285"/>
            <ac:spMk id="119" creationId="{670D6F2B-93AF-47D6-9378-5E54BE0AC69F}"/>
          </ac:spMkLst>
        </pc:spChg>
        <pc:spChg chg="add del">
          <ac:chgData name="Payal Vaidya" userId="233c8e2dd0fdc0c4" providerId="LiveId" clId="{22C587CE-C5AB-4D61-9BB2-E55A6276A977}" dt="2023-12-05T23:28:33.625" v="2851" actId="26606"/>
          <ac:spMkLst>
            <pc:docMk/>
            <pc:sldMk cId="14554935" sldId="285"/>
            <ac:spMk id="120" creationId="{2D529E20-662F-4915-ACD7-970C026FDB7F}"/>
          </ac:spMkLst>
        </pc:spChg>
        <pc:spChg chg="add del">
          <ac:chgData name="Payal Vaidya" userId="233c8e2dd0fdc0c4" providerId="LiveId" clId="{22C587CE-C5AB-4D61-9BB2-E55A6276A977}" dt="2023-12-05T23:28:33.625" v="2851" actId="26606"/>
          <ac:spMkLst>
            <pc:docMk/>
            <pc:sldMk cId="14554935" sldId="285"/>
            <ac:spMk id="121" creationId="{1AD5EB79-7F9A-4BBC-92A5-188382CBA1B6}"/>
          </ac:spMkLst>
        </pc:spChg>
        <pc:spChg chg="add del">
          <ac:chgData name="Payal Vaidya" userId="233c8e2dd0fdc0c4" providerId="LiveId" clId="{22C587CE-C5AB-4D61-9BB2-E55A6276A977}" dt="2023-12-05T23:28:33.625" v="2851" actId="26606"/>
          <ac:spMkLst>
            <pc:docMk/>
            <pc:sldMk cId="14554935" sldId="285"/>
            <ac:spMk id="122" creationId="{B9B8A17F-DC3A-4D9A-AA53-9BFB894CD7BA}"/>
          </ac:spMkLst>
        </pc:spChg>
        <pc:spChg chg="add del">
          <ac:chgData name="Payal Vaidya" userId="233c8e2dd0fdc0c4" providerId="LiveId" clId="{22C587CE-C5AB-4D61-9BB2-E55A6276A977}" dt="2023-12-05T23:35:58.517" v="2886" actId="700"/>
          <ac:spMkLst>
            <pc:docMk/>
            <pc:sldMk cId="14554935" sldId="285"/>
            <ac:spMk id="123" creationId="{20E145FF-1D18-4246-A2BA-9F6B4D53364C}"/>
          </ac:spMkLst>
        </pc:spChg>
        <pc:spChg chg="add del">
          <ac:chgData name="Payal Vaidya" userId="233c8e2dd0fdc0c4" providerId="LiveId" clId="{22C587CE-C5AB-4D61-9BB2-E55A6276A977}" dt="2023-12-05T23:35:58.517" v="2886" actId="700"/>
          <ac:spMkLst>
            <pc:docMk/>
            <pc:sldMk cId="14554935" sldId="285"/>
            <ac:spMk id="124" creationId="{324E43EB-867C-4B35-9A5C-E435157C7297}"/>
          </ac:spMkLst>
        </pc:spChg>
        <pc:spChg chg="add del">
          <ac:chgData name="Payal Vaidya" userId="233c8e2dd0fdc0c4" providerId="LiveId" clId="{22C587CE-C5AB-4D61-9BB2-E55A6276A977}" dt="2023-12-05T23:35:58.517" v="2886" actId="700"/>
          <ac:spMkLst>
            <pc:docMk/>
            <pc:sldMk cId="14554935" sldId="285"/>
            <ac:spMk id="125" creationId="{A7C0F5DA-B59F-4F13-8BB8-FFD8F2C572BC}"/>
          </ac:spMkLst>
        </pc:spChg>
        <pc:spChg chg="add del">
          <ac:chgData name="Payal Vaidya" userId="233c8e2dd0fdc0c4" providerId="LiveId" clId="{22C587CE-C5AB-4D61-9BB2-E55A6276A977}" dt="2023-12-05T23:35:58.517" v="2886" actId="700"/>
          <ac:spMkLst>
            <pc:docMk/>
            <pc:sldMk cId="14554935" sldId="285"/>
            <ac:spMk id="126" creationId="{9CEA1DEC-CC9E-4776-9E08-048A15BFA6CA}"/>
          </ac:spMkLst>
        </pc:spChg>
        <pc:spChg chg="add del">
          <ac:chgData name="Payal Vaidya" userId="233c8e2dd0fdc0c4" providerId="LiveId" clId="{22C587CE-C5AB-4D61-9BB2-E55A6276A977}" dt="2023-12-05T23:35:58.517" v="2886" actId="700"/>
          <ac:spMkLst>
            <pc:docMk/>
            <pc:sldMk cId="14554935" sldId="285"/>
            <ac:spMk id="128" creationId="{9CE399CF-F4B8-4832-A8CB-B93F6B1EF44B}"/>
          </ac:spMkLst>
        </pc:spChg>
        <pc:spChg chg="add del">
          <ac:chgData name="Payal Vaidya" userId="233c8e2dd0fdc0c4" providerId="LiveId" clId="{22C587CE-C5AB-4D61-9BB2-E55A6276A977}" dt="2023-12-05T23:35:58.517" v="2886" actId="700"/>
          <ac:spMkLst>
            <pc:docMk/>
            <pc:sldMk cId="14554935" sldId="285"/>
            <ac:spMk id="129" creationId="{1F23E73A-FDC8-462C-83C1-3AA8961449CF}"/>
          </ac:spMkLst>
        </pc:spChg>
        <pc:spChg chg="add del">
          <ac:chgData name="Payal Vaidya" userId="233c8e2dd0fdc0c4" providerId="LiveId" clId="{22C587CE-C5AB-4D61-9BB2-E55A6276A977}" dt="2023-12-05T23:28:33.593" v="2850" actId="26606"/>
          <ac:spMkLst>
            <pc:docMk/>
            <pc:sldMk cId="14554935" sldId="285"/>
            <ac:spMk id="131" creationId="{670D6F2B-93AF-47D6-9378-5E54BE0AC69F}"/>
          </ac:spMkLst>
        </pc:spChg>
        <pc:spChg chg="add del">
          <ac:chgData name="Payal Vaidya" userId="233c8e2dd0fdc0c4" providerId="LiveId" clId="{22C587CE-C5AB-4D61-9BB2-E55A6276A977}" dt="2023-12-06T20:34:31.338" v="6488" actId="700"/>
          <ac:spMkLst>
            <pc:docMk/>
            <pc:sldMk cId="14554935" sldId="285"/>
            <ac:spMk id="132" creationId="{E72D8D1B-59F6-4FF3-8547-9BBB6129F2FA}"/>
          </ac:spMkLst>
        </pc:spChg>
        <pc:spChg chg="add del">
          <ac:chgData name="Payal Vaidya" userId="233c8e2dd0fdc0c4" providerId="LiveId" clId="{22C587CE-C5AB-4D61-9BB2-E55A6276A977}" dt="2023-12-06T20:34:31.338" v="6488" actId="700"/>
          <ac:spMkLst>
            <pc:docMk/>
            <pc:sldMk cId="14554935" sldId="285"/>
            <ac:spMk id="134" creationId="{8FC8C21F-9484-4A71-ABFA-6C10682FAC3E}"/>
          </ac:spMkLst>
        </pc:spChg>
        <pc:spChg chg="add del">
          <ac:chgData name="Payal Vaidya" userId="233c8e2dd0fdc0c4" providerId="LiveId" clId="{22C587CE-C5AB-4D61-9BB2-E55A6276A977}" dt="2023-12-06T20:34:31.338" v="6488" actId="700"/>
          <ac:spMkLst>
            <pc:docMk/>
            <pc:sldMk cId="14554935" sldId="285"/>
            <ac:spMk id="135" creationId="{E1750109-3B91-4506-B997-0CD8E35A1488}"/>
          </ac:spMkLst>
        </pc:spChg>
        <pc:spChg chg="add del">
          <ac:chgData name="Payal Vaidya" userId="233c8e2dd0fdc0c4" providerId="LiveId" clId="{22C587CE-C5AB-4D61-9BB2-E55A6276A977}" dt="2023-12-06T20:34:31.338" v="6488" actId="700"/>
          <ac:spMkLst>
            <pc:docMk/>
            <pc:sldMk cId="14554935" sldId="285"/>
            <ac:spMk id="136" creationId="{2C444748-5A8D-4B53-89FE-42B455DFA2D1}"/>
          </ac:spMkLst>
        </pc:spChg>
        <pc:spChg chg="add del">
          <ac:chgData name="Payal Vaidya" userId="233c8e2dd0fdc0c4" providerId="LiveId" clId="{22C587CE-C5AB-4D61-9BB2-E55A6276A977}" dt="2023-12-06T20:34:31.338" v="6488" actId="700"/>
          <ac:spMkLst>
            <pc:docMk/>
            <pc:sldMk cId="14554935" sldId="285"/>
            <ac:spMk id="138" creationId="{F4FFA271-A10A-4AC3-8F06-E3313A197A80}"/>
          </ac:spMkLst>
        </pc:spChg>
        <pc:spChg chg="add del">
          <ac:chgData name="Payal Vaidya" userId="233c8e2dd0fdc0c4" providerId="LiveId" clId="{22C587CE-C5AB-4D61-9BB2-E55A6276A977}" dt="2023-12-06T20:34:31.338" v="6488" actId="700"/>
          <ac:spMkLst>
            <pc:docMk/>
            <pc:sldMk cId="14554935" sldId="285"/>
            <ac:spMk id="139" creationId="{14044C96-7CFD-44DB-A579-D77B0D37C681}"/>
          </ac:spMkLst>
        </pc:spChg>
        <pc:spChg chg="add del">
          <ac:chgData name="Payal Vaidya" userId="233c8e2dd0fdc0c4" providerId="LiveId" clId="{22C587CE-C5AB-4D61-9BB2-E55A6276A977}" dt="2023-12-05T23:33:04.571" v="2864" actId="26606"/>
          <ac:spMkLst>
            <pc:docMk/>
            <pc:sldMk cId="14554935" sldId="285"/>
            <ac:spMk id="140" creationId="{B8144315-1C5A-4185-A952-25D98D303D46}"/>
          </ac:spMkLst>
        </pc:spChg>
        <pc:spChg chg="add del">
          <ac:chgData name="Payal Vaidya" userId="233c8e2dd0fdc0c4" providerId="LiveId" clId="{22C587CE-C5AB-4D61-9BB2-E55A6276A977}" dt="2023-12-06T20:34:54.743" v="6491" actId="700"/>
          <ac:spMkLst>
            <pc:docMk/>
            <pc:sldMk cId="14554935" sldId="285"/>
            <ac:spMk id="142" creationId="{388DD50E-1D2D-48C6-A470-79FB7F337F8A}"/>
          </ac:spMkLst>
        </pc:spChg>
        <pc:spChg chg="add del">
          <ac:chgData name="Payal Vaidya" userId="233c8e2dd0fdc0c4" providerId="LiveId" clId="{22C587CE-C5AB-4D61-9BB2-E55A6276A977}" dt="2023-12-06T20:34:54.743" v="6491" actId="700"/>
          <ac:spMkLst>
            <pc:docMk/>
            <pc:sldMk cId="14554935" sldId="285"/>
            <ac:spMk id="144" creationId="{4F78DAAE-B0C3-49A3-8AB1-AD2FF0E3686F}"/>
          </ac:spMkLst>
        </pc:spChg>
        <pc:spChg chg="add del">
          <ac:chgData name="Payal Vaidya" userId="233c8e2dd0fdc0c4" providerId="LiveId" clId="{22C587CE-C5AB-4D61-9BB2-E55A6276A977}" dt="2023-12-06T20:34:54.743" v="6491" actId="700"/>
          <ac:spMkLst>
            <pc:docMk/>
            <pc:sldMk cId="14554935" sldId="285"/>
            <ac:spMk id="146" creationId="{F6A8A81D-3338-4B0F-A26F-A3D259D27681}"/>
          </ac:spMkLst>
        </pc:spChg>
        <pc:spChg chg="add del">
          <ac:chgData name="Payal Vaidya" userId="233c8e2dd0fdc0c4" providerId="LiveId" clId="{22C587CE-C5AB-4D61-9BB2-E55A6276A977}" dt="2023-12-06T20:34:54.743" v="6491" actId="700"/>
          <ac:spMkLst>
            <pc:docMk/>
            <pc:sldMk cId="14554935" sldId="285"/>
            <ac:spMk id="147" creationId="{40155665-7CE2-4939-AE5E-020DC1D20753}"/>
          </ac:spMkLst>
        </pc:spChg>
        <pc:spChg chg="add del">
          <ac:chgData name="Payal Vaidya" userId="233c8e2dd0fdc0c4" providerId="LiveId" clId="{22C587CE-C5AB-4D61-9BB2-E55A6276A977}" dt="2023-12-05T23:33:43.461" v="2872" actId="700"/>
          <ac:spMkLst>
            <pc:docMk/>
            <pc:sldMk cId="14554935" sldId="285"/>
            <ac:spMk id="149" creationId="{73C0A186-7444-4460-9C37-532E7671E99E}"/>
          </ac:spMkLst>
        </pc:spChg>
        <pc:spChg chg="add del">
          <ac:chgData name="Payal Vaidya" userId="233c8e2dd0fdc0c4" providerId="LiveId" clId="{22C587CE-C5AB-4D61-9BB2-E55A6276A977}" dt="2023-12-05T23:33:43.461" v="2872" actId="700"/>
          <ac:spMkLst>
            <pc:docMk/>
            <pc:sldMk cId="14554935" sldId="285"/>
            <ac:spMk id="155" creationId="{029C0D00-401D-42B7-94D8-008C7DAA8E80}"/>
          </ac:spMkLst>
        </pc:spChg>
        <pc:grpChg chg="add del">
          <ac:chgData name="Payal Vaidya" userId="233c8e2dd0fdc0c4" providerId="LiveId" clId="{22C587CE-C5AB-4D61-9BB2-E55A6276A977}" dt="2023-12-05T23:13:45.165" v="2794" actId="26606"/>
          <ac:grpSpMkLst>
            <pc:docMk/>
            <pc:sldMk cId="14554935" sldId="285"/>
            <ac:grpSpMk id="13" creationId="{EC030789-C525-4D1D-90A0-F48C14A76EB0}"/>
          </ac:grpSpMkLst>
        </pc:grpChg>
        <pc:grpChg chg="add del">
          <ac:chgData name="Payal Vaidya" userId="233c8e2dd0fdc0c4" providerId="LiveId" clId="{22C587CE-C5AB-4D61-9BB2-E55A6276A977}" dt="2023-12-05T23:22:44.694" v="2808" actId="26606"/>
          <ac:grpSpMkLst>
            <pc:docMk/>
            <pc:sldMk cId="14554935" sldId="285"/>
            <ac:grpSpMk id="22" creationId="{EC030789-C525-4D1D-90A0-F48C14A76EB0}"/>
          </ac:grpSpMkLst>
        </pc:grpChg>
        <pc:grpChg chg="add del">
          <ac:chgData name="Payal Vaidya" userId="233c8e2dd0fdc0c4" providerId="LiveId" clId="{22C587CE-C5AB-4D61-9BB2-E55A6276A977}" dt="2023-12-06T20:54:24.380" v="7005" actId="26606"/>
          <ac:grpSpMkLst>
            <pc:docMk/>
            <pc:sldMk cId="14554935" sldId="285"/>
            <ac:grpSpMk id="23" creationId="{EC030789-C525-4D1D-90A0-F48C14A76EB0}"/>
          </ac:grpSpMkLst>
        </pc:grpChg>
        <pc:grpChg chg="add del">
          <ac:chgData name="Payal Vaidya" userId="233c8e2dd0fdc0c4" providerId="LiveId" clId="{22C587CE-C5AB-4D61-9BB2-E55A6276A977}" dt="2023-12-05T23:22:44.694" v="2808" actId="26606"/>
          <ac:grpSpMkLst>
            <pc:docMk/>
            <pc:sldMk cId="14554935" sldId="285"/>
            <ac:grpSpMk id="28" creationId="{806CAC3A-41F9-44D6-A9E6-680493E2B531}"/>
          </ac:grpSpMkLst>
        </pc:grpChg>
        <pc:grpChg chg="add del">
          <ac:chgData name="Payal Vaidya" userId="233c8e2dd0fdc0c4" providerId="LiveId" clId="{22C587CE-C5AB-4D61-9BB2-E55A6276A977}" dt="2023-12-05T23:25:30.978" v="2819" actId="26606"/>
          <ac:grpSpMkLst>
            <pc:docMk/>
            <pc:sldMk cId="14554935" sldId="285"/>
            <ac:grpSpMk id="36" creationId="{4091D54B-59AB-4A5E-8E9E-0421BD66D4FB}"/>
          </ac:grpSpMkLst>
        </pc:grpChg>
        <pc:grpChg chg="add">
          <ac:chgData name="Payal Vaidya" userId="233c8e2dd0fdc0c4" providerId="LiveId" clId="{22C587CE-C5AB-4D61-9BB2-E55A6276A977}" dt="2023-12-06T20:54:24.380" v="7005" actId="26606"/>
          <ac:grpSpMkLst>
            <pc:docMk/>
            <pc:sldMk cId="14554935" sldId="285"/>
            <ac:grpSpMk id="45" creationId="{8CA5C868-0A82-4975-8602-F49477C7D523}"/>
          </ac:grpSpMkLst>
        </pc:grpChg>
        <pc:grpChg chg="add del">
          <ac:chgData name="Payal Vaidya" userId="233c8e2dd0fdc0c4" providerId="LiveId" clId="{22C587CE-C5AB-4D61-9BB2-E55A6276A977}" dt="2023-12-05T23:34:10.207" v="2875" actId="26606"/>
          <ac:grpSpMkLst>
            <pc:docMk/>
            <pc:sldMk cId="14554935" sldId="285"/>
            <ac:grpSpMk id="48" creationId="{7084313B-C03D-4981-9786-879159A60395}"/>
          </ac:grpSpMkLst>
        </pc:grpChg>
        <pc:grpChg chg="add del">
          <ac:chgData name="Payal Vaidya" userId="233c8e2dd0fdc0c4" providerId="LiveId" clId="{22C587CE-C5AB-4D61-9BB2-E55A6276A977}" dt="2023-12-05T23:25:30.926" v="2818" actId="26606"/>
          <ac:grpSpMkLst>
            <pc:docMk/>
            <pc:sldMk cId="14554935" sldId="285"/>
            <ac:grpSpMk id="51" creationId="{93E10248-AF0E-477D-B4D2-47C02CE4E353}"/>
          </ac:grpSpMkLst>
        </pc:grpChg>
        <pc:grpChg chg="add del">
          <ac:chgData name="Payal Vaidya" userId="233c8e2dd0fdc0c4" providerId="LiveId" clId="{22C587CE-C5AB-4D61-9BB2-E55A6276A977}" dt="2023-12-05T23:25:30.926" v="2818" actId="26606"/>
          <ac:grpSpMkLst>
            <pc:docMk/>
            <pc:sldMk cId="14554935" sldId="285"/>
            <ac:grpSpMk id="57" creationId="{F1ECA4FE-7D2F-4576-B767-3A5F5ABFE90F}"/>
          </ac:grpSpMkLst>
        </pc:grpChg>
        <pc:grpChg chg="add del">
          <ac:chgData name="Payal Vaidya" userId="233c8e2dd0fdc0c4" providerId="LiveId" clId="{22C587CE-C5AB-4D61-9BB2-E55A6276A977}" dt="2023-12-05T23:34:10.207" v="2875" actId="26606"/>
          <ac:grpSpMkLst>
            <pc:docMk/>
            <pc:sldMk cId="14554935" sldId="285"/>
            <ac:grpSpMk id="62" creationId="{D4EC3799-3F52-48CE-85CC-83AED368EB42}"/>
          </ac:grpSpMkLst>
        </pc:grpChg>
        <pc:grpChg chg="add del">
          <ac:chgData name="Payal Vaidya" userId="233c8e2dd0fdc0c4" providerId="LiveId" clId="{22C587CE-C5AB-4D61-9BB2-E55A6276A977}" dt="2023-12-05T23:27:28.834" v="2835" actId="26606"/>
          <ac:grpSpMkLst>
            <pc:docMk/>
            <pc:sldMk cId="14554935" sldId="285"/>
            <ac:grpSpMk id="63" creationId="{93E10248-AF0E-477D-B4D2-47C02CE4E353}"/>
          </ac:grpSpMkLst>
        </pc:grpChg>
        <pc:grpChg chg="add del">
          <ac:chgData name="Payal Vaidya" userId="233c8e2dd0fdc0c4" providerId="LiveId" clId="{22C587CE-C5AB-4D61-9BB2-E55A6276A977}" dt="2023-12-05T23:27:28.834" v="2835" actId="26606"/>
          <ac:grpSpMkLst>
            <pc:docMk/>
            <pc:sldMk cId="14554935" sldId="285"/>
            <ac:grpSpMk id="67" creationId="{5F72ECA3-2A46-4A5A-8330-12F7E22105BD}"/>
          </ac:grpSpMkLst>
        </pc:grpChg>
        <pc:grpChg chg="add del">
          <ac:chgData name="Payal Vaidya" userId="233c8e2dd0fdc0c4" providerId="LiveId" clId="{22C587CE-C5AB-4D61-9BB2-E55A6276A977}" dt="2023-12-05T23:27:20.530" v="2831" actId="26606"/>
          <ac:grpSpMkLst>
            <pc:docMk/>
            <pc:sldMk cId="14554935" sldId="285"/>
            <ac:grpSpMk id="75" creationId="{4091D54B-59AB-4A5E-8E9E-0421BD66D4FB}"/>
          </ac:grpSpMkLst>
        </pc:grpChg>
        <pc:grpChg chg="add del">
          <ac:chgData name="Payal Vaidya" userId="233c8e2dd0fdc0c4" providerId="LiveId" clId="{22C587CE-C5AB-4D61-9BB2-E55A6276A977}" dt="2023-12-05T23:34:14.572" v="2877" actId="26606"/>
          <ac:grpSpMkLst>
            <pc:docMk/>
            <pc:sldMk cId="14554935" sldId="285"/>
            <ac:grpSpMk id="78" creationId="{7084313B-C03D-4981-9786-879159A60395}"/>
          </ac:grpSpMkLst>
        </pc:grpChg>
        <pc:grpChg chg="add del">
          <ac:chgData name="Payal Vaidya" userId="233c8e2dd0fdc0c4" providerId="LiveId" clId="{22C587CE-C5AB-4D61-9BB2-E55A6276A977}" dt="2023-12-05T23:27:20.530" v="2831" actId="26606"/>
          <ac:grpSpMkLst>
            <pc:docMk/>
            <pc:sldMk cId="14554935" sldId="285"/>
            <ac:grpSpMk id="81" creationId="{25A657F0-42F3-40D3-BC75-7DA1F5C6A225}"/>
          </ac:grpSpMkLst>
        </pc:grpChg>
        <pc:grpChg chg="add del">
          <ac:chgData name="Payal Vaidya" userId="233c8e2dd0fdc0c4" providerId="LiveId" clId="{22C587CE-C5AB-4D61-9BB2-E55A6276A977}" dt="2023-12-05T23:27:28.798" v="2834" actId="26606"/>
          <ac:grpSpMkLst>
            <pc:docMk/>
            <pc:sldMk cId="14554935" sldId="285"/>
            <ac:grpSpMk id="86" creationId="{4091D54B-59AB-4A5E-8E9E-0421BD66D4FB}"/>
          </ac:grpSpMkLst>
        </pc:grpChg>
        <pc:grpChg chg="add del">
          <ac:chgData name="Payal Vaidya" userId="233c8e2dd0fdc0c4" providerId="LiveId" clId="{22C587CE-C5AB-4D61-9BB2-E55A6276A977}" dt="2023-12-05T23:28:11.234" v="2845" actId="26606"/>
          <ac:grpSpMkLst>
            <pc:docMk/>
            <pc:sldMk cId="14554935" sldId="285"/>
            <ac:grpSpMk id="93" creationId="{6503EB0F-2257-4A3E-A73B-E1DE769B459F}"/>
          </ac:grpSpMkLst>
        </pc:grpChg>
        <pc:grpChg chg="add del">
          <ac:chgData name="Payal Vaidya" userId="233c8e2dd0fdc0c4" providerId="LiveId" clId="{22C587CE-C5AB-4D61-9BB2-E55A6276A977}" dt="2023-12-05T23:27:51.750" v="2840" actId="26606"/>
          <ac:grpSpMkLst>
            <pc:docMk/>
            <pc:sldMk cId="14554935" sldId="285"/>
            <ac:grpSpMk id="100" creationId="{6503EB0F-2257-4A3E-A73B-E1DE769B459F}"/>
          </ac:grpSpMkLst>
        </pc:grpChg>
        <pc:grpChg chg="add del">
          <ac:chgData name="Payal Vaidya" userId="233c8e2dd0fdc0c4" providerId="LiveId" clId="{22C587CE-C5AB-4D61-9BB2-E55A6276A977}" dt="2023-12-05T23:34:14.572" v="2877" actId="26606"/>
          <ac:grpSpMkLst>
            <pc:docMk/>
            <pc:sldMk cId="14554935" sldId="285"/>
            <ac:grpSpMk id="103" creationId="{3086C462-37F4-494D-8292-CCB95221CC1A}"/>
          </ac:grpSpMkLst>
        </pc:grpChg>
        <pc:grpChg chg="add del">
          <ac:chgData name="Payal Vaidya" userId="233c8e2dd0fdc0c4" providerId="LiveId" clId="{22C587CE-C5AB-4D61-9BB2-E55A6276A977}" dt="2023-12-05T23:35:58.517" v="2886" actId="700"/>
          <ac:grpSpMkLst>
            <pc:docMk/>
            <pc:sldMk cId="14554935" sldId="285"/>
            <ac:grpSpMk id="111" creationId="{7084313B-C03D-4981-9786-879159A60395}"/>
          </ac:grpSpMkLst>
        </pc:grpChg>
        <pc:grpChg chg="add del">
          <ac:chgData name="Payal Vaidya" userId="233c8e2dd0fdc0c4" providerId="LiveId" clId="{22C587CE-C5AB-4D61-9BB2-E55A6276A977}" dt="2023-12-05T23:28:11.198" v="2844" actId="26606"/>
          <ac:grpSpMkLst>
            <pc:docMk/>
            <pc:sldMk cId="14554935" sldId="285"/>
            <ac:grpSpMk id="112" creationId="{6503EB0F-2257-4A3E-A73B-E1DE769B459F}"/>
          </ac:grpSpMkLst>
        </pc:grpChg>
        <pc:grpChg chg="add del">
          <ac:chgData name="Payal Vaidya" userId="233c8e2dd0fdc0c4" providerId="LiveId" clId="{22C587CE-C5AB-4D61-9BB2-E55A6276A977}" dt="2023-12-05T23:28:33.625" v="2851" actId="26606"/>
          <ac:grpSpMkLst>
            <pc:docMk/>
            <pc:sldMk cId="14554935" sldId="285"/>
            <ac:grpSpMk id="118" creationId="{6503EB0F-2257-4A3E-A73B-E1DE769B459F}"/>
          </ac:grpSpMkLst>
        </pc:grpChg>
        <pc:grpChg chg="add del">
          <ac:chgData name="Payal Vaidya" userId="233c8e2dd0fdc0c4" providerId="LiveId" clId="{22C587CE-C5AB-4D61-9BB2-E55A6276A977}" dt="2023-12-05T23:28:33.593" v="2850" actId="26606"/>
          <ac:grpSpMkLst>
            <pc:docMk/>
            <pc:sldMk cId="14554935" sldId="285"/>
            <ac:grpSpMk id="127" creationId="{6503EB0F-2257-4A3E-A73B-E1DE769B459F}"/>
          </ac:grpSpMkLst>
        </pc:grpChg>
        <pc:grpChg chg="add del">
          <ac:chgData name="Payal Vaidya" userId="233c8e2dd0fdc0c4" providerId="LiveId" clId="{22C587CE-C5AB-4D61-9BB2-E55A6276A977}" dt="2023-12-05T23:33:04.571" v="2864" actId="26606"/>
          <ac:grpSpMkLst>
            <pc:docMk/>
            <pc:sldMk cId="14554935" sldId="285"/>
            <ac:grpSpMk id="133" creationId="{25A657F0-42F3-40D3-BC75-7DA1F5C6A225}"/>
          </ac:grpSpMkLst>
        </pc:grpChg>
        <pc:grpChg chg="add del">
          <ac:chgData name="Payal Vaidya" userId="233c8e2dd0fdc0c4" providerId="LiveId" clId="{22C587CE-C5AB-4D61-9BB2-E55A6276A977}" dt="2023-12-05T23:33:04.571" v="2864" actId="26606"/>
          <ac:grpSpMkLst>
            <pc:docMk/>
            <pc:sldMk cId="14554935" sldId="285"/>
            <ac:grpSpMk id="137" creationId="{4091D54B-59AB-4A5E-8E9E-0421BD66D4FB}"/>
          </ac:grpSpMkLst>
        </pc:grpChg>
        <pc:grpChg chg="add del">
          <ac:chgData name="Payal Vaidya" userId="233c8e2dd0fdc0c4" providerId="LiveId" clId="{22C587CE-C5AB-4D61-9BB2-E55A6276A977}" dt="2023-12-05T23:33:43.461" v="2872" actId="700"/>
          <ac:grpSpMkLst>
            <pc:docMk/>
            <pc:sldMk cId="14554935" sldId="285"/>
            <ac:grpSpMk id="145" creationId="{93E10248-AF0E-477D-B4D2-47C02CE4E353}"/>
          </ac:grpSpMkLst>
        </pc:grpChg>
        <pc:grpChg chg="add del">
          <ac:chgData name="Payal Vaidya" userId="233c8e2dd0fdc0c4" providerId="LiveId" clId="{22C587CE-C5AB-4D61-9BB2-E55A6276A977}" dt="2023-12-05T23:33:43.461" v="2872" actId="700"/>
          <ac:grpSpMkLst>
            <pc:docMk/>
            <pc:sldMk cId="14554935" sldId="285"/>
            <ac:grpSpMk id="151" creationId="{5F72ECA3-2A46-4A5A-8330-12F7E22105BD}"/>
          </ac:grpSpMkLst>
        </pc:grpChg>
        <pc:picChg chg="add del mod ord">
          <ac:chgData name="Payal Vaidya" userId="233c8e2dd0fdc0c4" providerId="LiveId" clId="{22C587CE-C5AB-4D61-9BB2-E55A6276A977}" dt="2023-12-06T20:42:34.579" v="6628" actId="478"/>
          <ac:picMkLst>
            <pc:docMk/>
            <pc:sldMk cId="14554935" sldId="285"/>
            <ac:picMk id="3" creationId="{00445675-3113-7E3E-73EA-DD715DB270FC}"/>
          </ac:picMkLst>
        </pc:picChg>
        <pc:picChg chg="add del mod ord">
          <ac:chgData name="Payal Vaidya" userId="233c8e2dd0fdc0c4" providerId="LiveId" clId="{22C587CE-C5AB-4D61-9BB2-E55A6276A977}" dt="2023-12-05T23:22:30.159" v="2806" actId="478"/>
          <ac:picMkLst>
            <pc:docMk/>
            <pc:sldMk cId="14554935" sldId="285"/>
            <ac:picMk id="3" creationId="{E43958C9-BFD2-84EF-5BFC-59C8D0081413}"/>
          </ac:picMkLst>
        </pc:picChg>
        <pc:picChg chg="add del mod ord">
          <ac:chgData name="Payal Vaidya" userId="233c8e2dd0fdc0c4" providerId="LiveId" clId="{22C587CE-C5AB-4D61-9BB2-E55A6276A977}" dt="2023-12-05T23:25:25.830" v="2815" actId="478"/>
          <ac:picMkLst>
            <pc:docMk/>
            <pc:sldMk cId="14554935" sldId="285"/>
            <ac:picMk id="5" creationId="{34D0687E-1863-614E-7D55-21F898F1487D}"/>
          </ac:picMkLst>
        </pc:picChg>
        <pc:picChg chg="add del mod ord">
          <ac:chgData name="Payal Vaidya" userId="233c8e2dd0fdc0c4" providerId="LiveId" clId="{22C587CE-C5AB-4D61-9BB2-E55A6276A977}" dt="2023-12-06T20:42:35.799" v="6629" actId="478"/>
          <ac:picMkLst>
            <pc:docMk/>
            <pc:sldMk cId="14554935" sldId="285"/>
            <ac:picMk id="5" creationId="{881171EB-B3B2-ACE4-E333-045382D1E840}"/>
          </ac:picMkLst>
        </pc:picChg>
        <pc:picChg chg="add del mod">
          <ac:chgData name="Payal Vaidya" userId="233c8e2dd0fdc0c4" providerId="LiveId" clId="{22C587CE-C5AB-4D61-9BB2-E55A6276A977}" dt="2023-12-06T20:42:37.051" v="6630" actId="478"/>
          <ac:picMkLst>
            <pc:docMk/>
            <pc:sldMk cId="14554935" sldId="285"/>
            <ac:picMk id="7" creationId="{C8DA253E-4D01-58F1-8544-B63F2CF4C859}"/>
          </ac:picMkLst>
        </pc:picChg>
        <pc:picChg chg="add del mod">
          <ac:chgData name="Payal Vaidya" userId="233c8e2dd0fdc0c4" providerId="LiveId" clId="{22C587CE-C5AB-4D61-9BB2-E55A6276A977}" dt="2023-12-05T23:22:32.116" v="2807" actId="478"/>
          <ac:picMkLst>
            <pc:docMk/>
            <pc:sldMk cId="14554935" sldId="285"/>
            <ac:picMk id="7" creationId="{FE053853-C736-0254-2CD2-8A43ADF298D6}"/>
          </ac:picMkLst>
        </pc:picChg>
        <pc:picChg chg="add del mod">
          <ac:chgData name="Payal Vaidya" userId="233c8e2dd0fdc0c4" providerId="LiveId" clId="{22C587CE-C5AB-4D61-9BB2-E55A6276A977}" dt="2023-12-06T20:42:33.175" v="6627" actId="478"/>
          <ac:picMkLst>
            <pc:docMk/>
            <pc:sldMk cId="14554935" sldId="285"/>
            <ac:picMk id="10" creationId="{FCFC5642-6357-9216-2383-904AE95A1DD3}"/>
          </ac:picMkLst>
        </pc:picChg>
        <pc:picChg chg="add mod ord">
          <ac:chgData name="Payal Vaidya" userId="233c8e2dd0fdc0c4" providerId="LiveId" clId="{22C587CE-C5AB-4D61-9BB2-E55A6276A977}" dt="2023-12-06T20:56:04.534" v="7013" actId="14100"/>
          <ac:picMkLst>
            <pc:docMk/>
            <pc:sldMk cId="14554935" sldId="285"/>
            <ac:picMk id="14" creationId="{A10892C5-B515-77E4-D8CE-FDE3758A7B18}"/>
          </ac:picMkLst>
        </pc:picChg>
        <pc:picChg chg="add del mod ord">
          <ac:chgData name="Payal Vaidya" userId="233c8e2dd0fdc0c4" providerId="LiveId" clId="{22C587CE-C5AB-4D61-9BB2-E55A6276A977}" dt="2023-12-05T23:33:00.416" v="2863" actId="478"/>
          <ac:picMkLst>
            <pc:docMk/>
            <pc:sldMk cId="14554935" sldId="285"/>
            <ac:picMk id="16" creationId="{400D4BB3-318C-CC40-62D9-30DD6D0AF441}"/>
          </ac:picMkLst>
        </pc:picChg>
        <pc:picChg chg="add mod ord">
          <ac:chgData name="Payal Vaidya" userId="233c8e2dd0fdc0c4" providerId="LiveId" clId="{22C587CE-C5AB-4D61-9BB2-E55A6276A977}" dt="2023-12-06T20:54:24.380" v="7005" actId="26606"/>
          <ac:picMkLst>
            <pc:docMk/>
            <pc:sldMk cId="14554935" sldId="285"/>
            <ac:picMk id="16" creationId="{8D3DA207-FF63-887D-02A7-77BF0045FEA0}"/>
          </ac:picMkLst>
        </pc:picChg>
        <pc:picChg chg="add mod ord">
          <ac:chgData name="Payal Vaidya" userId="233c8e2dd0fdc0c4" providerId="LiveId" clId="{22C587CE-C5AB-4D61-9BB2-E55A6276A977}" dt="2023-12-06T20:55:50.573" v="7012" actId="1076"/>
          <ac:picMkLst>
            <pc:docMk/>
            <pc:sldMk cId="14554935" sldId="285"/>
            <ac:picMk id="18" creationId="{E6F2D539-7434-7B16-B23F-349E85F5A16B}"/>
          </ac:picMkLst>
        </pc:picChg>
        <pc:picChg chg="add mod">
          <ac:chgData name="Payal Vaidya" userId="233c8e2dd0fdc0c4" providerId="LiveId" clId="{22C587CE-C5AB-4D61-9BB2-E55A6276A977}" dt="2023-12-06T20:54:30.163" v="7006" actId="27614"/>
          <ac:picMkLst>
            <pc:docMk/>
            <pc:sldMk cId="14554935" sldId="285"/>
            <ac:picMk id="20" creationId="{9454F24E-640A-26F8-A54C-45C0D22BF970}"/>
          </ac:picMkLst>
        </pc:picChg>
        <pc:picChg chg="add mod">
          <ac:chgData name="Payal Vaidya" userId="233c8e2dd0fdc0c4" providerId="LiveId" clId="{22C587CE-C5AB-4D61-9BB2-E55A6276A977}" dt="2023-12-06T20:55:45.801" v="7011" actId="1076"/>
          <ac:picMkLst>
            <pc:docMk/>
            <pc:sldMk cId="14554935" sldId="285"/>
            <ac:picMk id="22" creationId="{3A3C4245-4D6F-56EA-26EB-3B75D33047CB}"/>
          </ac:picMkLst>
        </pc:picChg>
        <pc:picChg chg="add del mod ord">
          <ac:chgData name="Payal Vaidya" userId="233c8e2dd0fdc0c4" providerId="LiveId" clId="{22C587CE-C5AB-4D61-9BB2-E55A6276A977}" dt="2023-12-06T20:42:31.805" v="6626" actId="478"/>
          <ac:picMkLst>
            <pc:docMk/>
            <pc:sldMk cId="14554935" sldId="285"/>
            <ac:picMk id="130" creationId="{89E8468F-81F1-BDD6-C9ED-216E27609EA4}"/>
          </ac:picMkLst>
        </pc:picChg>
        <pc:picChg chg="add del mod">
          <ac:chgData name="Payal Vaidya" userId="233c8e2dd0fdc0c4" providerId="LiveId" clId="{22C587CE-C5AB-4D61-9BB2-E55A6276A977}" dt="2023-12-06T20:32:42.157" v="6473" actId="478"/>
          <ac:picMkLst>
            <pc:docMk/>
            <pc:sldMk cId="14554935" sldId="285"/>
            <ac:picMk id="141" creationId="{B921BF4E-5E93-6442-E49E-A7D8FB3848A8}"/>
          </ac:picMkLst>
        </pc:picChg>
        <pc:picChg chg="add del mod">
          <ac:chgData name="Payal Vaidya" userId="233c8e2dd0fdc0c4" providerId="LiveId" clId="{22C587CE-C5AB-4D61-9BB2-E55A6276A977}" dt="2023-12-06T20:32:50.420" v="6475" actId="478"/>
          <ac:picMkLst>
            <pc:docMk/>
            <pc:sldMk cId="14554935" sldId="285"/>
            <ac:picMk id="143" creationId="{51582239-64A4-0D5A-BEAB-5BE85D2DCF70}"/>
          </ac:picMkLst>
        </pc:picChg>
        <pc:cxnChg chg="add del">
          <ac:chgData name="Payal Vaidya" userId="233c8e2dd0fdc0c4" providerId="LiveId" clId="{22C587CE-C5AB-4D61-9BB2-E55A6276A977}" dt="2023-12-05T23:25:30.926" v="2818" actId="26606"/>
          <ac:cxnSpMkLst>
            <pc:docMk/>
            <pc:sldMk cId="14554935" sldId="285"/>
            <ac:cxnSpMk id="61" creationId="{E81F53E2-F556-42FA-8D24-113839EE19F8}"/>
          </ac:cxnSpMkLst>
        </pc:cxnChg>
        <pc:cxnChg chg="add del">
          <ac:chgData name="Payal Vaidya" userId="233c8e2dd0fdc0c4" providerId="LiveId" clId="{22C587CE-C5AB-4D61-9BB2-E55A6276A977}" dt="2023-12-05T23:34:10.207" v="2875" actId="26606"/>
          <ac:cxnSpMkLst>
            <pc:docMk/>
            <pc:sldMk cId="14554935" sldId="285"/>
            <ac:cxnSpMk id="73" creationId="{789E20C7-BB50-4317-93C7-90C8ED80B275}"/>
          </ac:cxnSpMkLst>
        </pc:cxnChg>
        <pc:cxnChg chg="add del">
          <ac:chgData name="Payal Vaidya" userId="233c8e2dd0fdc0c4" providerId="LiveId" clId="{22C587CE-C5AB-4D61-9BB2-E55A6276A977}" dt="2023-12-05T23:34:14.572" v="2877" actId="26606"/>
          <ac:cxnSpMkLst>
            <pc:docMk/>
            <pc:sldMk cId="14554935" sldId="285"/>
            <ac:cxnSpMk id="109" creationId="{AD23B2CD-009B-425A-9616-1E1AD1D5AB46}"/>
          </ac:cxnSpMkLst>
        </pc:cxnChg>
      </pc:sldChg>
      <pc:sldChg chg="addSp delSp modSp new del mod setBg">
        <pc:chgData name="Payal Vaidya" userId="233c8e2dd0fdc0c4" providerId="LiveId" clId="{22C587CE-C5AB-4D61-9BB2-E55A6276A977}" dt="2023-12-05T22:49:58.204" v="2616" actId="47"/>
        <pc:sldMkLst>
          <pc:docMk/>
          <pc:sldMk cId="4174123776" sldId="285"/>
        </pc:sldMkLst>
        <pc:spChg chg="add">
          <ac:chgData name="Payal Vaidya" userId="233c8e2dd0fdc0c4" providerId="LiveId" clId="{22C587CE-C5AB-4D61-9BB2-E55A6276A977}" dt="2023-12-05T22:48:54.728" v="2607" actId="26606"/>
          <ac:spMkLst>
            <pc:docMk/>
            <pc:sldMk cId="4174123776" sldId="285"/>
            <ac:spMk id="8" creationId="{4F78DAAE-B0C3-49A3-8AB1-AD2FF0E3686F}"/>
          </ac:spMkLst>
        </pc:spChg>
        <pc:spChg chg="add">
          <ac:chgData name="Payal Vaidya" userId="233c8e2dd0fdc0c4" providerId="LiveId" clId="{22C587CE-C5AB-4D61-9BB2-E55A6276A977}" dt="2023-12-05T22:48:54.728" v="2607" actId="26606"/>
          <ac:spMkLst>
            <pc:docMk/>
            <pc:sldMk cId="4174123776" sldId="285"/>
            <ac:spMk id="10" creationId="{F6A8A81D-3338-4B0F-A26F-A3D259D27681}"/>
          </ac:spMkLst>
        </pc:spChg>
        <pc:spChg chg="add">
          <ac:chgData name="Payal Vaidya" userId="233c8e2dd0fdc0c4" providerId="LiveId" clId="{22C587CE-C5AB-4D61-9BB2-E55A6276A977}" dt="2023-12-05T22:48:54.728" v="2607" actId="26606"/>
          <ac:spMkLst>
            <pc:docMk/>
            <pc:sldMk cId="4174123776" sldId="285"/>
            <ac:spMk id="12" creationId="{40155665-7CE2-4939-AE5E-020DC1D20753}"/>
          </ac:spMkLst>
        </pc:spChg>
        <pc:picChg chg="add del mod">
          <ac:chgData name="Payal Vaidya" userId="233c8e2dd0fdc0c4" providerId="LiveId" clId="{22C587CE-C5AB-4D61-9BB2-E55A6276A977}" dt="2023-12-05T22:49:18.257" v="2608" actId="478"/>
          <ac:picMkLst>
            <pc:docMk/>
            <pc:sldMk cId="4174123776" sldId="285"/>
            <ac:picMk id="3" creationId="{3F6EADF3-ADAB-E00F-21D3-C86FE0612278}"/>
          </ac:picMkLst>
        </pc:picChg>
      </pc:sldChg>
      <pc:sldChg chg="addSp delSp modSp new del mod setBg">
        <pc:chgData name="Payal Vaidya" userId="233c8e2dd0fdc0c4" providerId="LiveId" clId="{22C587CE-C5AB-4D61-9BB2-E55A6276A977}" dt="2023-12-06T20:56:21.771" v="7017" actId="47"/>
        <pc:sldMkLst>
          <pc:docMk/>
          <pc:sldMk cId="1476408405" sldId="286"/>
        </pc:sldMkLst>
        <pc:spChg chg="add del">
          <ac:chgData name="Payal Vaidya" userId="233c8e2dd0fdc0c4" providerId="LiveId" clId="{22C587CE-C5AB-4D61-9BB2-E55A6276A977}" dt="2023-12-05T23:45:26.312" v="3184" actId="26606"/>
          <ac:spMkLst>
            <pc:docMk/>
            <pc:sldMk cId="1476408405" sldId="286"/>
            <ac:spMk id="10" creationId="{46D75838-7FA2-4AAF-9C77-E34C3B4AD969}"/>
          </ac:spMkLst>
        </pc:spChg>
        <pc:spChg chg="add del">
          <ac:chgData name="Payal Vaidya" userId="233c8e2dd0fdc0c4" providerId="LiveId" clId="{22C587CE-C5AB-4D61-9BB2-E55A6276A977}" dt="2023-12-05T23:45:26.312" v="3184" actId="26606"/>
          <ac:spMkLst>
            <pc:docMk/>
            <pc:sldMk cId="1476408405" sldId="286"/>
            <ac:spMk id="12" creationId="{206B0C47-1CFB-42F6-B66C-063C5B601FE4}"/>
          </ac:spMkLst>
        </pc:spChg>
        <pc:spChg chg="add del">
          <ac:chgData name="Payal Vaidya" userId="233c8e2dd0fdc0c4" providerId="LiveId" clId="{22C587CE-C5AB-4D61-9BB2-E55A6276A977}" dt="2023-12-05T23:45:26.312" v="3184" actId="26606"/>
          <ac:spMkLst>
            <pc:docMk/>
            <pc:sldMk cId="1476408405" sldId="286"/>
            <ac:spMk id="14" creationId="{7F85B938-6BC7-4B98-9953-B70B364657BA}"/>
          </ac:spMkLst>
        </pc:spChg>
        <pc:spChg chg="add">
          <ac:chgData name="Payal Vaidya" userId="233c8e2dd0fdc0c4" providerId="LiveId" clId="{22C587CE-C5AB-4D61-9BB2-E55A6276A977}" dt="2023-12-05T23:45:26.320" v="3185" actId="26606"/>
          <ac:spMkLst>
            <pc:docMk/>
            <pc:sldMk cId="1476408405" sldId="286"/>
            <ac:spMk id="16" creationId="{CD657031-5EFF-4D43-BC81-3D83214E61B4}"/>
          </ac:spMkLst>
        </pc:spChg>
        <pc:picChg chg="add del mod ord">
          <ac:chgData name="Payal Vaidya" userId="233c8e2dd0fdc0c4" providerId="LiveId" clId="{22C587CE-C5AB-4D61-9BB2-E55A6276A977}" dt="2023-12-06T20:56:18.731" v="7016" actId="478"/>
          <ac:picMkLst>
            <pc:docMk/>
            <pc:sldMk cId="1476408405" sldId="286"/>
            <ac:picMk id="3" creationId="{3783868A-BB7A-B245-22EB-0EACE0A880D6}"/>
          </ac:picMkLst>
        </pc:picChg>
        <pc:picChg chg="add del mod">
          <ac:chgData name="Payal Vaidya" userId="233c8e2dd0fdc0c4" providerId="LiveId" clId="{22C587CE-C5AB-4D61-9BB2-E55A6276A977}" dt="2023-12-06T20:56:17.392" v="7015" actId="478"/>
          <ac:picMkLst>
            <pc:docMk/>
            <pc:sldMk cId="1476408405" sldId="286"/>
            <ac:picMk id="5" creationId="{E0A90011-1F76-D6B1-A74E-802CD1628380}"/>
          </ac:picMkLst>
        </pc:picChg>
      </pc:sldChg>
      <pc:sldChg chg="addSp delSp modSp new mod setBg modClrScheme setClrOvrMap chgLayout">
        <pc:chgData name="Payal Vaidya" userId="233c8e2dd0fdc0c4" providerId="LiveId" clId="{22C587CE-C5AB-4D61-9BB2-E55A6276A977}" dt="2023-12-06T00:50:21.486" v="3686" actId="20577"/>
        <pc:sldMkLst>
          <pc:docMk/>
          <pc:sldMk cId="2858045574" sldId="287"/>
        </pc:sldMkLst>
        <pc:spChg chg="mod ord">
          <ac:chgData name="Payal Vaidya" userId="233c8e2dd0fdc0c4" providerId="LiveId" clId="{22C587CE-C5AB-4D61-9BB2-E55A6276A977}" dt="2023-12-06T00:50:21.486" v="3686" actId="20577"/>
          <ac:spMkLst>
            <pc:docMk/>
            <pc:sldMk cId="2858045574" sldId="287"/>
            <ac:spMk id="2" creationId="{52B4D282-6428-97F2-B079-8F55064C5C1D}"/>
          </ac:spMkLst>
        </pc:spChg>
        <pc:spChg chg="add mod ord">
          <ac:chgData name="Payal Vaidya" userId="233c8e2dd0fdc0c4" providerId="LiveId" clId="{22C587CE-C5AB-4D61-9BB2-E55A6276A977}" dt="2023-12-06T00:49:49.515" v="3673" actId="26606"/>
          <ac:spMkLst>
            <pc:docMk/>
            <pc:sldMk cId="2858045574" sldId="287"/>
            <ac:spMk id="3" creationId="{CCF8772C-46FC-A0CD-FFD0-2EED877F8DFD}"/>
          </ac:spMkLst>
        </pc:spChg>
        <pc:spChg chg="add del">
          <ac:chgData name="Payal Vaidya" userId="233c8e2dd0fdc0c4" providerId="LiveId" clId="{22C587CE-C5AB-4D61-9BB2-E55A6276A977}" dt="2023-12-06T00:49:49.515" v="3673" actId="26606"/>
          <ac:spMkLst>
            <pc:docMk/>
            <pc:sldMk cId="2858045574" sldId="287"/>
            <ac:spMk id="12" creationId="{73C0A186-7444-4460-9C37-532E7671E99E}"/>
          </ac:spMkLst>
        </pc:spChg>
        <pc:spChg chg="add del">
          <ac:chgData name="Payal Vaidya" userId="233c8e2dd0fdc0c4" providerId="LiveId" clId="{22C587CE-C5AB-4D61-9BB2-E55A6276A977}" dt="2023-12-06T00:49:49.515" v="3673" actId="26606"/>
          <ac:spMkLst>
            <pc:docMk/>
            <pc:sldMk cId="2858045574" sldId="287"/>
            <ac:spMk id="14" creationId="{B219AE65-9B94-44EA-BEF3-EF4BFA169C81}"/>
          </ac:spMkLst>
        </pc:spChg>
        <pc:spChg chg="add del">
          <ac:chgData name="Payal Vaidya" userId="233c8e2dd0fdc0c4" providerId="LiveId" clId="{22C587CE-C5AB-4D61-9BB2-E55A6276A977}" dt="2023-12-06T00:49:49.515" v="3673" actId="26606"/>
          <ac:spMkLst>
            <pc:docMk/>
            <pc:sldMk cId="2858045574" sldId="287"/>
            <ac:spMk id="16" creationId="{F0C81A57-9CD5-461B-8FFE-4A8CB6CFBE01}"/>
          </ac:spMkLst>
        </pc:spChg>
        <pc:spChg chg="add">
          <ac:chgData name="Payal Vaidya" userId="233c8e2dd0fdc0c4" providerId="LiveId" clId="{22C587CE-C5AB-4D61-9BB2-E55A6276A977}" dt="2023-12-06T00:49:49.515" v="3673" actId="26606"/>
          <ac:spMkLst>
            <pc:docMk/>
            <pc:sldMk cId="2858045574" sldId="287"/>
            <ac:spMk id="31" creationId="{73C0A186-7444-4460-9C37-532E7671E99E}"/>
          </ac:spMkLst>
        </pc:spChg>
        <pc:grpChg chg="add del">
          <ac:chgData name="Payal Vaidya" userId="233c8e2dd0fdc0c4" providerId="LiveId" clId="{22C587CE-C5AB-4D61-9BB2-E55A6276A977}" dt="2023-12-06T00:49:49.515" v="3673" actId="26606"/>
          <ac:grpSpMkLst>
            <pc:docMk/>
            <pc:sldMk cId="2858045574" sldId="287"/>
            <ac:grpSpMk id="8" creationId="{93E10248-AF0E-477D-B4D2-47C02CE4E353}"/>
          </ac:grpSpMkLst>
        </pc:grpChg>
        <pc:grpChg chg="add del">
          <ac:chgData name="Payal Vaidya" userId="233c8e2dd0fdc0c4" providerId="LiveId" clId="{22C587CE-C5AB-4D61-9BB2-E55A6276A977}" dt="2023-12-06T00:49:49.515" v="3673" actId="26606"/>
          <ac:grpSpMkLst>
            <pc:docMk/>
            <pc:sldMk cId="2858045574" sldId="287"/>
            <ac:grpSpMk id="18" creationId="{3086C462-37F4-494D-8292-CCB95221CC1A}"/>
          </ac:grpSpMkLst>
        </pc:grpChg>
        <pc:grpChg chg="add">
          <ac:chgData name="Payal Vaidya" userId="233c8e2dd0fdc0c4" providerId="LiveId" clId="{22C587CE-C5AB-4D61-9BB2-E55A6276A977}" dt="2023-12-06T00:49:49.515" v="3673" actId="26606"/>
          <ac:grpSpMkLst>
            <pc:docMk/>
            <pc:sldMk cId="2858045574" sldId="287"/>
            <ac:grpSpMk id="27" creationId="{93E10248-AF0E-477D-B4D2-47C02CE4E353}"/>
          </ac:grpSpMkLst>
        </pc:grpChg>
        <pc:grpChg chg="add">
          <ac:chgData name="Payal Vaidya" userId="233c8e2dd0fdc0c4" providerId="LiveId" clId="{22C587CE-C5AB-4D61-9BB2-E55A6276A977}" dt="2023-12-06T00:49:49.515" v="3673" actId="26606"/>
          <ac:grpSpMkLst>
            <pc:docMk/>
            <pc:sldMk cId="2858045574" sldId="287"/>
            <ac:grpSpMk id="33" creationId="{D4EC3799-3F52-48CE-85CC-83AED368EB42}"/>
          </ac:grpSpMkLst>
        </pc:grpChg>
        <pc:cxnChg chg="add del">
          <ac:chgData name="Payal Vaidya" userId="233c8e2dd0fdc0c4" providerId="LiveId" clId="{22C587CE-C5AB-4D61-9BB2-E55A6276A977}" dt="2023-12-06T00:49:49.515" v="3673" actId="26606"/>
          <ac:cxnSpMkLst>
            <pc:docMk/>
            <pc:sldMk cId="2858045574" sldId="287"/>
            <ac:cxnSpMk id="22" creationId="{AD23B2CD-009B-425A-9616-1E1AD1D5AB46}"/>
          </ac:cxnSpMkLst>
        </pc:cxnChg>
        <pc:cxnChg chg="add">
          <ac:chgData name="Payal Vaidya" userId="233c8e2dd0fdc0c4" providerId="LiveId" clId="{22C587CE-C5AB-4D61-9BB2-E55A6276A977}" dt="2023-12-06T00:49:49.515" v="3673" actId="26606"/>
          <ac:cxnSpMkLst>
            <pc:docMk/>
            <pc:sldMk cId="2858045574" sldId="287"/>
            <ac:cxnSpMk id="37" creationId="{789E20C7-BB50-4317-93C7-90C8ED80B275}"/>
          </ac:cxnSpMkLst>
        </pc:cxnChg>
      </pc:sldChg>
      <pc:sldChg chg="addSp delSp modSp new mod setBg modClrScheme chgLayout">
        <pc:chgData name="Payal Vaidya" userId="233c8e2dd0fdc0c4" providerId="LiveId" clId="{22C587CE-C5AB-4D61-9BB2-E55A6276A977}" dt="2023-12-06T19:53:14.227" v="6111" actId="20577"/>
        <pc:sldMkLst>
          <pc:docMk/>
          <pc:sldMk cId="445546630" sldId="288"/>
        </pc:sldMkLst>
        <pc:spChg chg="add mod ord">
          <ac:chgData name="Payal Vaidya" userId="233c8e2dd0fdc0c4" providerId="LiveId" clId="{22C587CE-C5AB-4D61-9BB2-E55A6276A977}" dt="2023-12-06T19:53:14.227" v="6111" actId="20577"/>
          <ac:spMkLst>
            <pc:docMk/>
            <pc:sldMk cId="445546630" sldId="288"/>
            <ac:spMk id="6" creationId="{EEA375EC-26C1-B3C4-3E96-6FF96D5FFC53}"/>
          </ac:spMkLst>
        </pc:spChg>
        <pc:spChg chg="add del">
          <ac:chgData name="Payal Vaidya" userId="233c8e2dd0fdc0c4" providerId="LiveId" clId="{22C587CE-C5AB-4D61-9BB2-E55A6276A977}" dt="2023-12-06T00:25:43.643" v="3593" actId="26606"/>
          <ac:spMkLst>
            <pc:docMk/>
            <pc:sldMk cId="445546630" sldId="288"/>
            <ac:spMk id="15" creationId="{F7689D68-C339-4D5B-9DAA-E13F6BD4D575}"/>
          </ac:spMkLst>
        </pc:spChg>
        <pc:spChg chg="add">
          <ac:chgData name="Payal Vaidya" userId="233c8e2dd0fdc0c4" providerId="LiveId" clId="{22C587CE-C5AB-4D61-9BB2-E55A6276A977}" dt="2023-12-06T00:25:43.643" v="3593" actId="26606"/>
          <ac:spMkLst>
            <pc:docMk/>
            <pc:sldMk cId="445546630" sldId="288"/>
            <ac:spMk id="29" creationId="{F7689D68-C339-4D5B-9DAA-E13F6BD4D575}"/>
          </ac:spMkLst>
        </pc:spChg>
        <pc:grpChg chg="add del">
          <ac:chgData name="Payal Vaidya" userId="233c8e2dd0fdc0c4" providerId="LiveId" clId="{22C587CE-C5AB-4D61-9BB2-E55A6276A977}" dt="2023-12-06T00:25:43.643" v="3593" actId="26606"/>
          <ac:grpSpMkLst>
            <pc:docMk/>
            <pc:sldMk cId="445546630" sldId="288"/>
            <ac:grpSpMk id="11" creationId="{EED2E2BB-3846-41EB-9F1E-92C33C4A8F46}"/>
          </ac:grpSpMkLst>
        </pc:grpChg>
        <pc:grpChg chg="add del">
          <ac:chgData name="Payal Vaidya" userId="233c8e2dd0fdc0c4" providerId="LiveId" clId="{22C587CE-C5AB-4D61-9BB2-E55A6276A977}" dt="2023-12-06T00:25:43.643" v="3593" actId="26606"/>
          <ac:grpSpMkLst>
            <pc:docMk/>
            <pc:sldMk cId="445546630" sldId="288"/>
            <ac:grpSpMk id="17" creationId="{28F798B8-1C3B-4B89-8B9A-3F9613CD0775}"/>
          </ac:grpSpMkLst>
        </pc:grpChg>
        <pc:grpChg chg="add">
          <ac:chgData name="Payal Vaidya" userId="233c8e2dd0fdc0c4" providerId="LiveId" clId="{22C587CE-C5AB-4D61-9BB2-E55A6276A977}" dt="2023-12-06T00:25:43.643" v="3593" actId="26606"/>
          <ac:grpSpMkLst>
            <pc:docMk/>
            <pc:sldMk cId="445546630" sldId="288"/>
            <ac:grpSpMk id="25" creationId="{EED2E2BB-3846-41EB-9F1E-92C33C4A8F46}"/>
          </ac:grpSpMkLst>
        </pc:grpChg>
        <pc:grpChg chg="add">
          <ac:chgData name="Payal Vaidya" userId="233c8e2dd0fdc0c4" providerId="LiveId" clId="{22C587CE-C5AB-4D61-9BB2-E55A6276A977}" dt="2023-12-06T00:25:43.643" v="3593" actId="26606"/>
          <ac:grpSpMkLst>
            <pc:docMk/>
            <pc:sldMk cId="445546630" sldId="288"/>
            <ac:grpSpMk id="31" creationId="{28F798B8-1C3B-4B89-8B9A-3F9613CD0775}"/>
          </ac:grpSpMkLst>
        </pc:grpChg>
        <pc:picChg chg="add mod">
          <ac:chgData name="Payal Vaidya" userId="233c8e2dd0fdc0c4" providerId="LiveId" clId="{22C587CE-C5AB-4D61-9BB2-E55A6276A977}" dt="2023-12-06T00:25:58.427" v="3595" actId="1076"/>
          <ac:picMkLst>
            <pc:docMk/>
            <pc:sldMk cId="445546630" sldId="288"/>
            <ac:picMk id="3" creationId="{65C8237A-9072-6A92-E560-8A28C1938DCD}"/>
          </ac:picMkLst>
        </pc:picChg>
        <pc:picChg chg="add mod">
          <ac:chgData name="Payal Vaidya" userId="233c8e2dd0fdc0c4" providerId="LiveId" clId="{22C587CE-C5AB-4D61-9BB2-E55A6276A977}" dt="2023-12-06T19:48:50.707" v="5885" actId="1076"/>
          <ac:picMkLst>
            <pc:docMk/>
            <pc:sldMk cId="445546630" sldId="288"/>
            <ac:picMk id="4" creationId="{6E1B6EBE-1D79-5D05-11B9-87695881F0FB}"/>
          </ac:picMkLst>
        </pc:picChg>
        <pc:picChg chg="add del mod">
          <ac:chgData name="Payal Vaidya" userId="233c8e2dd0fdc0c4" providerId="LiveId" clId="{22C587CE-C5AB-4D61-9BB2-E55A6276A977}" dt="2023-12-06T19:48:46.345" v="5883" actId="478"/>
          <ac:picMkLst>
            <pc:docMk/>
            <pc:sldMk cId="445546630" sldId="288"/>
            <ac:picMk id="5" creationId="{EC7A3799-124F-18B6-B17A-C111CAB46CFA}"/>
          </ac:picMkLst>
        </pc:picChg>
      </pc:sldChg>
      <pc:sldChg chg="addSp delSp modSp new mod setBg">
        <pc:chgData name="Payal Vaidya" userId="233c8e2dd0fdc0c4" providerId="LiveId" clId="{22C587CE-C5AB-4D61-9BB2-E55A6276A977}" dt="2023-12-06T00:39:03.786" v="3620" actId="14100"/>
        <pc:sldMkLst>
          <pc:docMk/>
          <pc:sldMk cId="3699097193" sldId="289"/>
        </pc:sldMkLst>
        <pc:spChg chg="mod">
          <ac:chgData name="Payal Vaidya" userId="233c8e2dd0fdc0c4" providerId="LiveId" clId="{22C587CE-C5AB-4D61-9BB2-E55A6276A977}" dt="2023-12-06T00:38:41.759" v="3616" actId="26606"/>
          <ac:spMkLst>
            <pc:docMk/>
            <pc:sldMk cId="3699097193" sldId="289"/>
            <ac:spMk id="2" creationId="{1DC5D101-CEB5-C710-2E45-DBBAA67E342D}"/>
          </ac:spMkLst>
        </pc:spChg>
        <pc:spChg chg="add del">
          <ac:chgData name="Payal Vaidya" userId="233c8e2dd0fdc0c4" providerId="LiveId" clId="{22C587CE-C5AB-4D61-9BB2-E55A6276A977}" dt="2023-12-06T00:38:41.759" v="3616" actId="26606"/>
          <ac:spMkLst>
            <pc:docMk/>
            <pc:sldMk cId="3699097193" sldId="289"/>
            <ac:spMk id="15" creationId="{F7689D68-C339-4D5B-9DAA-E13F6BD4D575}"/>
          </ac:spMkLst>
        </pc:spChg>
        <pc:spChg chg="add">
          <ac:chgData name="Payal Vaidya" userId="233c8e2dd0fdc0c4" providerId="LiveId" clId="{22C587CE-C5AB-4D61-9BB2-E55A6276A977}" dt="2023-12-06T00:38:41.759" v="3616" actId="26606"/>
          <ac:spMkLst>
            <pc:docMk/>
            <pc:sldMk cId="3699097193" sldId="289"/>
            <ac:spMk id="29" creationId="{F7689D68-C339-4D5B-9DAA-E13F6BD4D575}"/>
          </ac:spMkLst>
        </pc:spChg>
        <pc:grpChg chg="add del">
          <ac:chgData name="Payal Vaidya" userId="233c8e2dd0fdc0c4" providerId="LiveId" clId="{22C587CE-C5AB-4D61-9BB2-E55A6276A977}" dt="2023-12-06T00:38:41.759" v="3616" actId="26606"/>
          <ac:grpSpMkLst>
            <pc:docMk/>
            <pc:sldMk cId="3699097193" sldId="289"/>
            <ac:grpSpMk id="11" creationId="{EED2E2BB-3846-41EB-9F1E-92C33C4A8F46}"/>
          </ac:grpSpMkLst>
        </pc:grpChg>
        <pc:grpChg chg="add del">
          <ac:chgData name="Payal Vaidya" userId="233c8e2dd0fdc0c4" providerId="LiveId" clId="{22C587CE-C5AB-4D61-9BB2-E55A6276A977}" dt="2023-12-06T00:38:41.759" v="3616" actId="26606"/>
          <ac:grpSpMkLst>
            <pc:docMk/>
            <pc:sldMk cId="3699097193" sldId="289"/>
            <ac:grpSpMk id="17" creationId="{28F798B8-1C3B-4B89-8B9A-3F9613CD0775}"/>
          </ac:grpSpMkLst>
        </pc:grpChg>
        <pc:grpChg chg="add">
          <ac:chgData name="Payal Vaidya" userId="233c8e2dd0fdc0c4" providerId="LiveId" clId="{22C587CE-C5AB-4D61-9BB2-E55A6276A977}" dt="2023-12-06T00:38:41.759" v="3616" actId="26606"/>
          <ac:grpSpMkLst>
            <pc:docMk/>
            <pc:sldMk cId="3699097193" sldId="289"/>
            <ac:grpSpMk id="25" creationId="{EED2E2BB-3846-41EB-9F1E-92C33C4A8F46}"/>
          </ac:grpSpMkLst>
        </pc:grpChg>
        <pc:grpChg chg="add">
          <ac:chgData name="Payal Vaidya" userId="233c8e2dd0fdc0c4" providerId="LiveId" clId="{22C587CE-C5AB-4D61-9BB2-E55A6276A977}" dt="2023-12-06T00:38:41.759" v="3616" actId="26606"/>
          <ac:grpSpMkLst>
            <pc:docMk/>
            <pc:sldMk cId="3699097193" sldId="289"/>
            <ac:grpSpMk id="31" creationId="{7D71E4A8-9F60-4021-8338-7F6E0D0CE424}"/>
          </ac:grpSpMkLst>
        </pc:grpChg>
        <pc:picChg chg="add mod ord">
          <ac:chgData name="Payal Vaidya" userId="233c8e2dd0fdc0c4" providerId="LiveId" clId="{22C587CE-C5AB-4D61-9BB2-E55A6276A977}" dt="2023-12-06T00:38:58.139" v="3619" actId="14100"/>
          <ac:picMkLst>
            <pc:docMk/>
            <pc:sldMk cId="3699097193" sldId="289"/>
            <ac:picMk id="4" creationId="{D2C9D45C-62FB-3FA4-8276-CC04E089D9C9}"/>
          </ac:picMkLst>
        </pc:picChg>
        <pc:picChg chg="add mod">
          <ac:chgData name="Payal Vaidya" userId="233c8e2dd0fdc0c4" providerId="LiveId" clId="{22C587CE-C5AB-4D61-9BB2-E55A6276A977}" dt="2023-12-06T00:39:03.786" v="3620" actId="14100"/>
          <ac:picMkLst>
            <pc:docMk/>
            <pc:sldMk cId="3699097193" sldId="289"/>
            <ac:picMk id="6" creationId="{7CB2FAE7-3C67-26AF-D369-D08CE791426B}"/>
          </ac:picMkLst>
        </pc:picChg>
      </pc:sldChg>
      <pc:sldChg chg="addSp delSp modSp new mod setBg">
        <pc:chgData name="Payal Vaidya" userId="233c8e2dd0fdc0c4" providerId="LiveId" clId="{22C587CE-C5AB-4D61-9BB2-E55A6276A977}" dt="2023-12-06T20:57:38.720" v="7027" actId="20577"/>
        <pc:sldMkLst>
          <pc:docMk/>
          <pc:sldMk cId="1340710988" sldId="290"/>
        </pc:sldMkLst>
        <pc:spChg chg="mod">
          <ac:chgData name="Payal Vaidya" userId="233c8e2dd0fdc0c4" providerId="LiveId" clId="{22C587CE-C5AB-4D61-9BB2-E55A6276A977}" dt="2023-12-06T20:57:38.720" v="7027" actId="20577"/>
          <ac:spMkLst>
            <pc:docMk/>
            <pc:sldMk cId="1340710988" sldId="290"/>
            <ac:spMk id="2" creationId="{A9DB6C54-2C41-30E2-92E3-12985C57A720}"/>
          </ac:spMkLst>
        </pc:spChg>
        <pc:spChg chg="add">
          <ac:chgData name="Payal Vaidya" userId="233c8e2dd0fdc0c4" providerId="LiveId" clId="{22C587CE-C5AB-4D61-9BB2-E55A6276A977}" dt="2023-12-06T00:42:44.320" v="3625" actId="26606"/>
          <ac:spMkLst>
            <pc:docMk/>
            <pc:sldMk cId="1340710988" sldId="290"/>
            <ac:spMk id="13" creationId="{B8144315-1C5A-4185-A952-25D98D303D46}"/>
          </ac:spMkLst>
        </pc:spChg>
        <pc:grpChg chg="add">
          <ac:chgData name="Payal Vaidya" userId="233c8e2dd0fdc0c4" providerId="LiveId" clId="{22C587CE-C5AB-4D61-9BB2-E55A6276A977}" dt="2023-12-06T00:42:44.320" v="3625" actId="26606"/>
          <ac:grpSpMkLst>
            <pc:docMk/>
            <pc:sldMk cId="1340710988" sldId="290"/>
            <ac:grpSpMk id="9" creationId="{4091D54B-59AB-4A5E-8E9E-0421BD66D4FB}"/>
          </ac:grpSpMkLst>
        </pc:grpChg>
        <pc:grpChg chg="add">
          <ac:chgData name="Payal Vaidya" userId="233c8e2dd0fdc0c4" providerId="LiveId" clId="{22C587CE-C5AB-4D61-9BB2-E55A6276A977}" dt="2023-12-06T00:42:44.320" v="3625" actId="26606"/>
          <ac:grpSpMkLst>
            <pc:docMk/>
            <pc:sldMk cId="1340710988" sldId="290"/>
            <ac:grpSpMk id="15" creationId="{25A657F0-42F3-40D3-BC75-7DA1F5C6A225}"/>
          </ac:grpSpMkLst>
        </pc:grpChg>
        <pc:picChg chg="add del mod">
          <ac:chgData name="Payal Vaidya" userId="233c8e2dd0fdc0c4" providerId="LiveId" clId="{22C587CE-C5AB-4D61-9BB2-E55A6276A977}" dt="2023-12-06T20:56:52.825" v="7018" actId="478"/>
          <ac:picMkLst>
            <pc:docMk/>
            <pc:sldMk cId="1340710988" sldId="290"/>
            <ac:picMk id="4" creationId="{769E28B6-262E-0E13-F2E1-8B04D3EA5BAF}"/>
          </ac:picMkLst>
        </pc:picChg>
        <pc:picChg chg="add mod">
          <ac:chgData name="Payal Vaidya" userId="233c8e2dd0fdc0c4" providerId="LiveId" clId="{22C587CE-C5AB-4D61-9BB2-E55A6276A977}" dt="2023-12-06T20:57:25.094" v="7020" actId="1076"/>
          <ac:picMkLst>
            <pc:docMk/>
            <pc:sldMk cId="1340710988" sldId="290"/>
            <ac:picMk id="5" creationId="{DA0FBD66-FEA0-7E23-808D-278D011339E2}"/>
          </ac:picMkLst>
        </pc:picChg>
      </pc:sldChg>
      <pc:sldChg chg="addSp delSp modSp new mod setBg setClrOvrMap">
        <pc:chgData name="Payal Vaidya" userId="233c8e2dd0fdc0c4" providerId="LiveId" clId="{22C587CE-C5AB-4D61-9BB2-E55A6276A977}" dt="2023-12-07T15:28:00.800" v="8033" actId="20577"/>
        <pc:sldMkLst>
          <pc:docMk/>
          <pc:sldMk cId="2324266461" sldId="291"/>
        </pc:sldMkLst>
        <pc:spChg chg="mod">
          <ac:chgData name="Payal Vaidya" userId="233c8e2dd0fdc0c4" providerId="LiveId" clId="{22C587CE-C5AB-4D61-9BB2-E55A6276A977}" dt="2023-12-07T15:28:00.800" v="8033" actId="20577"/>
          <ac:spMkLst>
            <pc:docMk/>
            <pc:sldMk cId="2324266461" sldId="291"/>
            <ac:spMk id="2" creationId="{EA2EDBD9-F7C7-41F8-6C02-CD61D6C5D382}"/>
          </ac:spMkLst>
        </pc:spChg>
        <pc:spChg chg="del mod">
          <ac:chgData name="Payal Vaidya" userId="233c8e2dd0fdc0c4" providerId="LiveId" clId="{22C587CE-C5AB-4D61-9BB2-E55A6276A977}" dt="2023-12-06T17:53:51.633" v="3705" actId="478"/>
          <ac:spMkLst>
            <pc:docMk/>
            <pc:sldMk cId="2324266461" sldId="291"/>
            <ac:spMk id="3" creationId="{8413A859-1958-F7AF-0E98-AFB12E3952C5}"/>
          </ac:spMkLst>
        </pc:spChg>
        <pc:spChg chg="add del">
          <ac:chgData name="Payal Vaidya" userId="233c8e2dd0fdc0c4" providerId="LiveId" clId="{22C587CE-C5AB-4D61-9BB2-E55A6276A977}" dt="2023-12-06T17:54:00.100" v="3708" actId="26606"/>
          <ac:spMkLst>
            <pc:docMk/>
            <pc:sldMk cId="2324266461" sldId="291"/>
            <ac:spMk id="14" creationId="{670D6F2B-93AF-47D6-9378-5E54BE0AC69F}"/>
          </ac:spMkLst>
        </pc:spChg>
        <pc:spChg chg="add del">
          <ac:chgData name="Payal Vaidya" userId="233c8e2dd0fdc0c4" providerId="LiveId" clId="{22C587CE-C5AB-4D61-9BB2-E55A6276A977}" dt="2023-12-06T17:54:00.100" v="3708" actId="26606"/>
          <ac:spMkLst>
            <pc:docMk/>
            <pc:sldMk cId="2324266461" sldId="291"/>
            <ac:spMk id="16" creationId="{491A5E26-1F21-459D-8C03-ADB057B09066}"/>
          </ac:spMkLst>
        </pc:spChg>
        <pc:spChg chg="add del">
          <ac:chgData name="Payal Vaidya" userId="233c8e2dd0fdc0c4" providerId="LiveId" clId="{22C587CE-C5AB-4D61-9BB2-E55A6276A977}" dt="2023-12-06T17:54:00.005" v="3707" actId="26606"/>
          <ac:spMkLst>
            <pc:docMk/>
            <pc:sldMk cId="2324266461" sldId="291"/>
            <ac:spMk id="25" creationId="{670D6F2B-93AF-47D6-9378-5E54BE0AC69F}"/>
          </ac:spMkLst>
        </pc:spChg>
        <pc:spChg chg="add del">
          <ac:chgData name="Payal Vaidya" userId="233c8e2dd0fdc0c4" providerId="LiveId" clId="{22C587CE-C5AB-4D61-9BB2-E55A6276A977}" dt="2023-12-06T17:54:00.005" v="3707" actId="26606"/>
          <ac:spMkLst>
            <pc:docMk/>
            <pc:sldMk cId="2324266461" sldId="291"/>
            <ac:spMk id="27" creationId="{491A5E26-1F21-459D-8C03-ADB057B09066}"/>
          </ac:spMkLst>
        </pc:spChg>
        <pc:spChg chg="add del">
          <ac:chgData name="Payal Vaidya" userId="233c8e2dd0fdc0c4" providerId="LiveId" clId="{22C587CE-C5AB-4D61-9BB2-E55A6276A977}" dt="2023-12-06T17:54:29.230" v="3709" actId="26606"/>
          <ac:spMkLst>
            <pc:docMk/>
            <pc:sldMk cId="2324266461" sldId="291"/>
            <ac:spMk id="31" creationId="{B70F7E59-C971-4F55-8E3A-1E583B65FCB9}"/>
          </ac:spMkLst>
        </pc:spChg>
        <pc:spChg chg="add del">
          <ac:chgData name="Payal Vaidya" userId="233c8e2dd0fdc0c4" providerId="LiveId" clId="{22C587CE-C5AB-4D61-9BB2-E55A6276A977}" dt="2023-12-06T17:54:29.230" v="3709" actId="26606"/>
          <ac:spMkLst>
            <pc:docMk/>
            <pc:sldMk cId="2324266461" sldId="291"/>
            <ac:spMk id="34" creationId="{670D6F2B-93AF-47D6-9378-5E54BE0AC69F}"/>
          </ac:spMkLst>
        </pc:spChg>
        <pc:spChg chg="add">
          <ac:chgData name="Payal Vaidya" userId="233c8e2dd0fdc0c4" providerId="LiveId" clId="{22C587CE-C5AB-4D61-9BB2-E55A6276A977}" dt="2023-12-06T17:54:29.230" v="3709" actId="26606"/>
          <ac:spMkLst>
            <pc:docMk/>
            <pc:sldMk cId="2324266461" sldId="291"/>
            <ac:spMk id="44" creationId="{670D6F2B-93AF-47D6-9378-5E54BE0AC69F}"/>
          </ac:spMkLst>
        </pc:spChg>
        <pc:spChg chg="add">
          <ac:chgData name="Payal Vaidya" userId="233c8e2dd0fdc0c4" providerId="LiveId" clId="{22C587CE-C5AB-4D61-9BB2-E55A6276A977}" dt="2023-12-06T17:54:29.230" v="3709" actId="26606"/>
          <ac:spMkLst>
            <pc:docMk/>
            <pc:sldMk cId="2324266461" sldId="291"/>
            <ac:spMk id="46" creationId="{491A5E26-1F21-459D-8C03-ADB057B09066}"/>
          </ac:spMkLst>
        </pc:spChg>
        <pc:grpChg chg="add del">
          <ac:chgData name="Payal Vaidya" userId="233c8e2dd0fdc0c4" providerId="LiveId" clId="{22C587CE-C5AB-4D61-9BB2-E55A6276A977}" dt="2023-12-06T17:54:00.100" v="3708" actId="26606"/>
          <ac:grpSpMkLst>
            <pc:docMk/>
            <pc:sldMk cId="2324266461" sldId="291"/>
            <ac:grpSpMk id="10" creationId="{6503EB0F-2257-4A3E-A73B-E1DE769B459F}"/>
          </ac:grpSpMkLst>
        </pc:grpChg>
        <pc:grpChg chg="add del">
          <ac:chgData name="Payal Vaidya" userId="233c8e2dd0fdc0c4" providerId="LiveId" clId="{22C587CE-C5AB-4D61-9BB2-E55A6276A977}" dt="2023-12-06T17:54:00.005" v="3707" actId="26606"/>
          <ac:grpSpMkLst>
            <pc:docMk/>
            <pc:sldMk cId="2324266461" sldId="291"/>
            <ac:grpSpMk id="21" creationId="{6503EB0F-2257-4A3E-A73B-E1DE769B459F}"/>
          </ac:grpSpMkLst>
        </pc:grpChg>
        <pc:grpChg chg="add del">
          <ac:chgData name="Payal Vaidya" userId="233c8e2dd0fdc0c4" providerId="LiveId" clId="{22C587CE-C5AB-4D61-9BB2-E55A6276A977}" dt="2023-12-06T17:54:29.230" v="3709" actId="26606"/>
          <ac:grpSpMkLst>
            <pc:docMk/>
            <pc:sldMk cId="2324266461" sldId="291"/>
            <ac:grpSpMk id="30" creationId="{6503EB0F-2257-4A3E-A73B-E1DE769B459F}"/>
          </ac:grpSpMkLst>
        </pc:grpChg>
        <pc:grpChg chg="add del">
          <ac:chgData name="Payal Vaidya" userId="233c8e2dd0fdc0c4" providerId="LiveId" clId="{22C587CE-C5AB-4D61-9BB2-E55A6276A977}" dt="2023-12-06T17:54:29.230" v="3709" actId="26606"/>
          <ac:grpSpMkLst>
            <pc:docMk/>
            <pc:sldMk cId="2324266461" sldId="291"/>
            <ac:grpSpMk id="35" creationId="{260EE1B3-DDB2-44D7-943C-63D9CEF2735D}"/>
          </ac:grpSpMkLst>
        </pc:grpChg>
        <pc:grpChg chg="add">
          <ac:chgData name="Payal Vaidya" userId="233c8e2dd0fdc0c4" providerId="LiveId" clId="{22C587CE-C5AB-4D61-9BB2-E55A6276A977}" dt="2023-12-06T17:54:29.230" v="3709" actId="26606"/>
          <ac:grpSpMkLst>
            <pc:docMk/>
            <pc:sldMk cId="2324266461" sldId="291"/>
            <ac:grpSpMk id="40" creationId="{6503EB0F-2257-4A3E-A73B-E1DE769B459F}"/>
          </ac:grpSpMkLst>
        </pc:grpChg>
        <pc:picChg chg="add mod ord">
          <ac:chgData name="Payal Vaidya" userId="233c8e2dd0fdc0c4" providerId="LiveId" clId="{22C587CE-C5AB-4D61-9BB2-E55A6276A977}" dt="2023-12-06T17:54:29.230" v="3709" actId="26606"/>
          <ac:picMkLst>
            <pc:docMk/>
            <pc:sldMk cId="2324266461" sldId="291"/>
            <ac:picMk id="5" creationId="{9C7768BA-3414-676B-C87B-CCC25744AC29}"/>
          </ac:picMkLst>
        </pc:picChg>
      </pc:sldChg>
      <pc:sldChg chg="addSp delSp modSp new mod ord setBg setClrOvrMap">
        <pc:chgData name="Payal Vaidya" userId="233c8e2dd0fdc0c4" providerId="LiveId" clId="{22C587CE-C5AB-4D61-9BB2-E55A6276A977}" dt="2023-12-07T14:58:29.338" v="7702" actId="20577"/>
        <pc:sldMkLst>
          <pc:docMk/>
          <pc:sldMk cId="236709634" sldId="292"/>
        </pc:sldMkLst>
        <pc:spChg chg="mod ord">
          <ac:chgData name="Payal Vaidya" userId="233c8e2dd0fdc0c4" providerId="LiveId" clId="{22C587CE-C5AB-4D61-9BB2-E55A6276A977}" dt="2023-12-07T14:58:29.338" v="7702" actId="20577"/>
          <ac:spMkLst>
            <pc:docMk/>
            <pc:sldMk cId="236709634" sldId="292"/>
            <ac:spMk id="2" creationId="{7ED8DFFA-9980-4D71-E2BC-120DA9FCA76F}"/>
          </ac:spMkLst>
        </pc:spChg>
        <pc:spChg chg="add del">
          <ac:chgData name="Payal Vaidya" userId="233c8e2dd0fdc0c4" providerId="LiveId" clId="{22C587CE-C5AB-4D61-9BB2-E55A6276A977}" dt="2023-12-06T18:02:04.852" v="3731" actId="26606"/>
          <ac:spMkLst>
            <pc:docMk/>
            <pc:sldMk cId="236709634" sldId="292"/>
            <ac:spMk id="13" creationId="{B8144315-1C5A-4185-A952-25D98D303D46}"/>
          </ac:spMkLst>
        </pc:spChg>
        <pc:spChg chg="add del">
          <ac:chgData name="Payal Vaidya" userId="233c8e2dd0fdc0c4" providerId="LiveId" clId="{22C587CE-C5AB-4D61-9BB2-E55A6276A977}" dt="2023-12-06T18:03:36.210" v="3733" actId="26606"/>
          <ac:spMkLst>
            <pc:docMk/>
            <pc:sldMk cId="236709634" sldId="292"/>
            <ac:spMk id="28" creationId="{670D6F2B-93AF-47D6-9378-5E54BE0AC69F}"/>
          </ac:spMkLst>
        </pc:spChg>
        <pc:spChg chg="add del">
          <ac:chgData name="Payal Vaidya" userId="233c8e2dd0fdc0c4" providerId="LiveId" clId="{22C587CE-C5AB-4D61-9BB2-E55A6276A977}" dt="2023-12-06T18:03:36.210" v="3733" actId="26606"/>
          <ac:spMkLst>
            <pc:docMk/>
            <pc:sldMk cId="236709634" sldId="292"/>
            <ac:spMk id="30" creationId="{491A5E26-1F21-459D-8C03-ADB057B09066}"/>
          </ac:spMkLst>
        </pc:spChg>
        <pc:spChg chg="add del">
          <ac:chgData name="Payal Vaidya" userId="233c8e2dd0fdc0c4" providerId="LiveId" clId="{22C587CE-C5AB-4D61-9BB2-E55A6276A977}" dt="2023-12-06T18:03:47.064" v="3735" actId="26606"/>
          <ac:spMkLst>
            <pc:docMk/>
            <pc:sldMk cId="236709634" sldId="292"/>
            <ac:spMk id="39" creationId="{F7689D68-C339-4D5B-9DAA-E13F6BD4D575}"/>
          </ac:spMkLst>
        </pc:spChg>
        <pc:spChg chg="add del">
          <ac:chgData name="Payal Vaidya" userId="233c8e2dd0fdc0c4" providerId="LiveId" clId="{22C587CE-C5AB-4D61-9BB2-E55A6276A977}" dt="2023-12-06T18:03:47.064" v="3735" actId="26606"/>
          <ac:spMkLst>
            <pc:docMk/>
            <pc:sldMk cId="236709634" sldId="292"/>
            <ac:spMk id="41" creationId="{913A8AF1-1365-4A41-80E0-69255FA3AA92}"/>
          </ac:spMkLst>
        </pc:spChg>
        <pc:spChg chg="add">
          <ac:chgData name="Payal Vaidya" userId="233c8e2dd0fdc0c4" providerId="LiveId" clId="{22C587CE-C5AB-4D61-9BB2-E55A6276A977}" dt="2023-12-06T18:03:47.064" v="3735" actId="26606"/>
          <ac:spMkLst>
            <pc:docMk/>
            <pc:sldMk cId="236709634" sldId="292"/>
            <ac:spMk id="50" creationId="{670D6F2B-93AF-47D6-9378-5E54BE0AC69F}"/>
          </ac:spMkLst>
        </pc:spChg>
        <pc:spChg chg="add">
          <ac:chgData name="Payal Vaidya" userId="233c8e2dd0fdc0c4" providerId="LiveId" clId="{22C587CE-C5AB-4D61-9BB2-E55A6276A977}" dt="2023-12-06T18:03:47.064" v="3735" actId="26606"/>
          <ac:spMkLst>
            <pc:docMk/>
            <pc:sldMk cId="236709634" sldId="292"/>
            <ac:spMk id="56" creationId="{B70F7E59-C971-4F55-8E3A-1E583B65FCB9}"/>
          </ac:spMkLst>
        </pc:spChg>
        <pc:grpChg chg="add del">
          <ac:chgData name="Payal Vaidya" userId="233c8e2dd0fdc0c4" providerId="LiveId" clId="{22C587CE-C5AB-4D61-9BB2-E55A6276A977}" dt="2023-12-06T18:02:04.852" v="3731" actId="26606"/>
          <ac:grpSpMkLst>
            <pc:docMk/>
            <pc:sldMk cId="236709634" sldId="292"/>
            <ac:grpSpMk id="9" creationId="{4091D54B-59AB-4A5E-8E9E-0421BD66D4FB}"/>
          </ac:grpSpMkLst>
        </pc:grpChg>
        <pc:grpChg chg="add del">
          <ac:chgData name="Payal Vaidya" userId="233c8e2dd0fdc0c4" providerId="LiveId" clId="{22C587CE-C5AB-4D61-9BB2-E55A6276A977}" dt="2023-12-06T18:02:04.852" v="3731" actId="26606"/>
          <ac:grpSpMkLst>
            <pc:docMk/>
            <pc:sldMk cId="236709634" sldId="292"/>
            <ac:grpSpMk id="15" creationId="{25A657F0-42F3-40D3-BC75-7DA1F5C6A225}"/>
          </ac:grpSpMkLst>
        </pc:grpChg>
        <pc:grpChg chg="add del">
          <ac:chgData name="Payal Vaidya" userId="233c8e2dd0fdc0c4" providerId="LiveId" clId="{22C587CE-C5AB-4D61-9BB2-E55A6276A977}" dt="2023-12-06T18:03:36.210" v="3733" actId="26606"/>
          <ac:grpSpMkLst>
            <pc:docMk/>
            <pc:sldMk cId="236709634" sldId="292"/>
            <ac:grpSpMk id="24" creationId="{6503EB0F-2257-4A3E-A73B-E1DE769B459F}"/>
          </ac:grpSpMkLst>
        </pc:grpChg>
        <pc:grpChg chg="add del">
          <ac:chgData name="Payal Vaidya" userId="233c8e2dd0fdc0c4" providerId="LiveId" clId="{22C587CE-C5AB-4D61-9BB2-E55A6276A977}" dt="2023-12-06T18:03:47.064" v="3735" actId="26606"/>
          <ac:grpSpMkLst>
            <pc:docMk/>
            <pc:sldMk cId="236709634" sldId="292"/>
            <ac:grpSpMk id="35" creationId="{EED2E2BB-3846-41EB-9F1E-92C33C4A8F46}"/>
          </ac:grpSpMkLst>
        </pc:grpChg>
        <pc:grpChg chg="add">
          <ac:chgData name="Payal Vaidya" userId="233c8e2dd0fdc0c4" providerId="LiveId" clId="{22C587CE-C5AB-4D61-9BB2-E55A6276A977}" dt="2023-12-06T18:03:47.064" v="3735" actId="26606"/>
          <ac:grpSpMkLst>
            <pc:docMk/>
            <pc:sldMk cId="236709634" sldId="292"/>
            <ac:grpSpMk id="46" creationId="{6503EB0F-2257-4A3E-A73B-E1DE769B459F}"/>
          </ac:grpSpMkLst>
        </pc:grpChg>
        <pc:grpChg chg="add">
          <ac:chgData name="Payal Vaidya" userId="233c8e2dd0fdc0c4" providerId="LiveId" clId="{22C587CE-C5AB-4D61-9BB2-E55A6276A977}" dt="2023-12-06T18:03:47.064" v="3735" actId="26606"/>
          <ac:grpSpMkLst>
            <pc:docMk/>
            <pc:sldMk cId="236709634" sldId="292"/>
            <ac:grpSpMk id="52" creationId="{260EE1B3-DDB2-44D7-943C-63D9CEF2735D}"/>
          </ac:grpSpMkLst>
        </pc:grpChg>
        <pc:picChg chg="add mod">
          <ac:chgData name="Payal Vaidya" userId="233c8e2dd0fdc0c4" providerId="LiveId" clId="{22C587CE-C5AB-4D61-9BB2-E55A6276A977}" dt="2023-12-06T18:03:47.064" v="3735" actId="26606"/>
          <ac:picMkLst>
            <pc:docMk/>
            <pc:sldMk cId="236709634" sldId="292"/>
            <ac:picMk id="4" creationId="{93AAD2DC-AA6E-494E-F061-1991085D12CA}"/>
          </ac:picMkLst>
        </pc:picChg>
        <pc:picChg chg="add del">
          <ac:chgData name="Payal Vaidya" userId="233c8e2dd0fdc0c4" providerId="LiveId" clId="{22C587CE-C5AB-4D61-9BB2-E55A6276A977}" dt="2023-12-06T18:02:00.756" v="3730" actId="478"/>
          <ac:picMkLst>
            <pc:docMk/>
            <pc:sldMk cId="236709634" sldId="292"/>
            <ac:picMk id="6" creationId="{7F59EB31-0168-186F-2A17-22E64D25E74F}"/>
          </ac:picMkLst>
        </pc:picChg>
        <pc:picChg chg="add del mod ord">
          <ac:chgData name="Payal Vaidya" userId="233c8e2dd0fdc0c4" providerId="LiveId" clId="{22C587CE-C5AB-4D61-9BB2-E55A6276A977}" dt="2023-12-06T18:03:38.451" v="3734" actId="478"/>
          <ac:picMkLst>
            <pc:docMk/>
            <pc:sldMk cId="236709634" sldId="292"/>
            <ac:picMk id="20" creationId="{B7D7B921-FEBE-C005-EEEF-F307D75389BD}"/>
          </ac:picMkLst>
        </pc:picChg>
      </pc:sldChg>
      <pc:sldChg chg="addSp delSp modSp new mod setBg">
        <pc:chgData name="Payal Vaidya" userId="233c8e2dd0fdc0c4" providerId="LiveId" clId="{22C587CE-C5AB-4D61-9BB2-E55A6276A977}" dt="2023-12-07T15:01:27.502" v="7729" actId="20577"/>
        <pc:sldMkLst>
          <pc:docMk/>
          <pc:sldMk cId="1347380538" sldId="293"/>
        </pc:sldMkLst>
        <pc:spChg chg="add del mod">
          <ac:chgData name="Payal Vaidya" userId="233c8e2dd0fdc0c4" providerId="LiveId" clId="{22C587CE-C5AB-4D61-9BB2-E55A6276A977}" dt="2023-12-06T18:18:52.566" v="4054" actId="478"/>
          <ac:spMkLst>
            <pc:docMk/>
            <pc:sldMk cId="1347380538" sldId="293"/>
            <ac:spMk id="3" creationId="{C6DCC257-960F-F34A-EA56-28D6DAA0909A}"/>
          </ac:spMkLst>
        </pc:spChg>
        <pc:spChg chg="add">
          <ac:chgData name="Payal Vaidya" userId="233c8e2dd0fdc0c4" providerId="LiveId" clId="{22C587CE-C5AB-4D61-9BB2-E55A6276A977}" dt="2023-12-06T18:43:18.888" v="4735" actId="26606"/>
          <ac:spMkLst>
            <pc:docMk/>
            <pc:sldMk cId="1347380538" sldId="293"/>
            <ac:spMk id="7" creationId="{4F78DAAE-B0C3-49A3-8AB1-AD2FF0E3686F}"/>
          </ac:spMkLst>
        </pc:spChg>
        <pc:spChg chg="add">
          <ac:chgData name="Payal Vaidya" userId="233c8e2dd0fdc0c4" providerId="LiveId" clId="{22C587CE-C5AB-4D61-9BB2-E55A6276A977}" dt="2023-12-06T18:43:18.888" v="4735" actId="26606"/>
          <ac:spMkLst>
            <pc:docMk/>
            <pc:sldMk cId="1347380538" sldId="293"/>
            <ac:spMk id="9" creationId="{F6A8A81D-3338-4B0F-A26F-A3D259D27681}"/>
          </ac:spMkLst>
        </pc:spChg>
        <pc:spChg chg="add">
          <ac:chgData name="Payal Vaidya" userId="233c8e2dd0fdc0c4" providerId="LiveId" clId="{22C587CE-C5AB-4D61-9BB2-E55A6276A977}" dt="2023-12-06T18:43:18.888" v="4735" actId="26606"/>
          <ac:spMkLst>
            <pc:docMk/>
            <pc:sldMk cId="1347380538" sldId="293"/>
            <ac:spMk id="11" creationId="{40155665-7CE2-4939-AE5E-020DC1D20753}"/>
          </ac:spMkLst>
        </pc:spChg>
        <pc:graphicFrameChg chg="add mod modGraphic">
          <ac:chgData name="Payal Vaidya" userId="233c8e2dd0fdc0c4" providerId="LiveId" clId="{22C587CE-C5AB-4D61-9BB2-E55A6276A977}" dt="2023-12-07T15:01:27.502" v="7729" actId="20577"/>
          <ac:graphicFrameMkLst>
            <pc:docMk/>
            <pc:sldMk cId="1347380538" sldId="293"/>
            <ac:graphicFrameMk id="2" creationId="{70667CF3-B768-9910-1D7F-DE9AE7453D50}"/>
          </ac:graphicFrameMkLst>
        </pc:graphicFrameChg>
      </pc:sldChg>
      <pc:sldChg chg="addSp modSp new mod setBg">
        <pc:chgData name="Payal Vaidya" userId="233c8e2dd0fdc0c4" providerId="LiveId" clId="{22C587CE-C5AB-4D61-9BB2-E55A6276A977}" dt="2023-12-06T18:51:30.799" v="4765" actId="27614"/>
        <pc:sldMkLst>
          <pc:docMk/>
          <pc:sldMk cId="1354718467" sldId="294"/>
        </pc:sldMkLst>
        <pc:picChg chg="add mod">
          <ac:chgData name="Payal Vaidya" userId="233c8e2dd0fdc0c4" providerId="LiveId" clId="{22C587CE-C5AB-4D61-9BB2-E55A6276A977}" dt="2023-12-06T18:51:30.799" v="4765" actId="27614"/>
          <ac:picMkLst>
            <pc:docMk/>
            <pc:sldMk cId="1354718467" sldId="294"/>
            <ac:picMk id="3" creationId="{914F4A2A-65C2-833F-5525-0BA2B4819A47}"/>
          </ac:picMkLst>
        </pc:picChg>
      </pc:sldChg>
      <pc:sldChg chg="addSp modSp new mod setBg">
        <pc:chgData name="Payal Vaidya" userId="233c8e2dd0fdc0c4" providerId="LiveId" clId="{22C587CE-C5AB-4D61-9BB2-E55A6276A977}" dt="2023-12-06T18:52:51.896" v="4769" actId="26606"/>
        <pc:sldMkLst>
          <pc:docMk/>
          <pc:sldMk cId="2278199053" sldId="295"/>
        </pc:sldMkLst>
        <pc:spChg chg="add">
          <ac:chgData name="Payal Vaidya" userId="233c8e2dd0fdc0c4" providerId="LiveId" clId="{22C587CE-C5AB-4D61-9BB2-E55A6276A977}" dt="2023-12-06T18:52:51.896" v="4769" actId="26606"/>
          <ac:spMkLst>
            <pc:docMk/>
            <pc:sldMk cId="2278199053" sldId="295"/>
            <ac:spMk id="8" creationId="{6A733EBD-820A-4FA2-9A24-E3259DA7EA15}"/>
          </ac:spMkLst>
        </pc:spChg>
        <pc:spChg chg="add">
          <ac:chgData name="Payal Vaidya" userId="233c8e2dd0fdc0c4" providerId="LiveId" clId="{22C587CE-C5AB-4D61-9BB2-E55A6276A977}" dt="2023-12-06T18:52:51.896" v="4769" actId="26606"/>
          <ac:spMkLst>
            <pc:docMk/>
            <pc:sldMk cId="2278199053" sldId="295"/>
            <ac:spMk id="10" creationId="{6D4A187A-A5A0-48DF-94DB-432F7582DC83}"/>
          </ac:spMkLst>
        </pc:spChg>
        <pc:picChg chg="add mod">
          <ac:chgData name="Payal Vaidya" userId="233c8e2dd0fdc0c4" providerId="LiveId" clId="{22C587CE-C5AB-4D61-9BB2-E55A6276A977}" dt="2023-12-06T18:52:51.896" v="4769" actId="26606"/>
          <ac:picMkLst>
            <pc:docMk/>
            <pc:sldMk cId="2278199053" sldId="295"/>
            <ac:picMk id="3" creationId="{BFC60DC0-7407-3B3B-DB22-03FCE9F6663B}"/>
          </ac:picMkLst>
        </pc:picChg>
      </pc:sldChg>
      <pc:sldChg chg="addSp delSp modSp new mod setBg">
        <pc:chgData name="Payal Vaidya" userId="233c8e2dd0fdc0c4" providerId="LiveId" clId="{22C587CE-C5AB-4D61-9BB2-E55A6276A977}" dt="2023-12-06T20:13:23.773" v="6357" actId="26606"/>
        <pc:sldMkLst>
          <pc:docMk/>
          <pc:sldMk cId="3734518907" sldId="296"/>
        </pc:sldMkLst>
        <pc:picChg chg="add del mod">
          <ac:chgData name="Payal Vaidya" userId="233c8e2dd0fdc0c4" providerId="LiveId" clId="{22C587CE-C5AB-4D61-9BB2-E55A6276A977}" dt="2023-12-06T20:13:00.018" v="6355" actId="478"/>
          <ac:picMkLst>
            <pc:docMk/>
            <pc:sldMk cId="3734518907" sldId="296"/>
            <ac:picMk id="3" creationId="{1D0435DB-1B69-686A-7F44-8A0F904E9BF9}"/>
          </ac:picMkLst>
        </pc:picChg>
        <pc:picChg chg="add mod">
          <ac:chgData name="Payal Vaidya" userId="233c8e2dd0fdc0c4" providerId="LiveId" clId="{22C587CE-C5AB-4D61-9BB2-E55A6276A977}" dt="2023-12-06T20:13:23.773" v="6357" actId="26606"/>
          <ac:picMkLst>
            <pc:docMk/>
            <pc:sldMk cId="3734518907" sldId="296"/>
            <ac:picMk id="5" creationId="{27268540-85E2-D0D4-476E-FCF6E785967B}"/>
          </ac:picMkLst>
        </pc:picChg>
      </pc:sldChg>
      <pc:sldChg chg="addSp delSp modSp new mod setBg">
        <pc:chgData name="Payal Vaidya" userId="233c8e2dd0fdc0c4" providerId="LiveId" clId="{22C587CE-C5AB-4D61-9BB2-E55A6276A977}" dt="2023-12-06T20:15:21.122" v="6367" actId="27614"/>
        <pc:sldMkLst>
          <pc:docMk/>
          <pc:sldMk cId="853129314" sldId="297"/>
        </pc:sldMkLst>
        <pc:spChg chg="add del">
          <ac:chgData name="Payal Vaidya" userId="233c8e2dd0fdc0c4" providerId="LiveId" clId="{22C587CE-C5AB-4D61-9BB2-E55A6276A977}" dt="2023-12-06T19:03:46.232" v="4784" actId="26606"/>
          <ac:spMkLst>
            <pc:docMk/>
            <pc:sldMk cId="853129314" sldId="297"/>
            <ac:spMk id="12" creationId="{BFDC535F-AC0A-417D-96AB-6706BECACD95}"/>
          </ac:spMkLst>
        </pc:spChg>
        <pc:spChg chg="add del">
          <ac:chgData name="Payal Vaidya" userId="233c8e2dd0fdc0c4" providerId="LiveId" clId="{22C587CE-C5AB-4D61-9BB2-E55A6276A977}" dt="2023-12-06T19:03:46.232" v="4784" actId="26606"/>
          <ac:spMkLst>
            <pc:docMk/>
            <pc:sldMk cId="853129314" sldId="297"/>
            <ac:spMk id="14" creationId="{97AAAF8E-31DB-4148-8FCA-4D8233D691C6}"/>
          </ac:spMkLst>
        </pc:spChg>
        <pc:spChg chg="add del">
          <ac:chgData name="Payal Vaidya" userId="233c8e2dd0fdc0c4" providerId="LiveId" clId="{22C587CE-C5AB-4D61-9BB2-E55A6276A977}" dt="2023-12-06T19:03:46.232" v="4784" actId="26606"/>
          <ac:spMkLst>
            <pc:docMk/>
            <pc:sldMk cId="853129314" sldId="297"/>
            <ac:spMk id="16" creationId="{AA274328-4774-4DF9-BA53-452565122FBB}"/>
          </ac:spMkLst>
        </pc:spChg>
        <pc:spChg chg="add del">
          <ac:chgData name="Payal Vaidya" userId="233c8e2dd0fdc0c4" providerId="LiveId" clId="{22C587CE-C5AB-4D61-9BB2-E55A6276A977}" dt="2023-12-06T19:03:46.232" v="4784" actId="26606"/>
          <ac:spMkLst>
            <pc:docMk/>
            <pc:sldMk cId="853129314" sldId="297"/>
            <ac:spMk id="18" creationId="{01C7B46D-2FEF-4FAA-915B-8B21A66BB647}"/>
          </ac:spMkLst>
        </pc:spChg>
        <pc:spChg chg="add del">
          <ac:chgData name="Payal Vaidya" userId="233c8e2dd0fdc0c4" providerId="LiveId" clId="{22C587CE-C5AB-4D61-9BB2-E55A6276A977}" dt="2023-12-06T19:03:46.225" v="4783" actId="26606"/>
          <ac:spMkLst>
            <pc:docMk/>
            <pc:sldMk cId="853129314" sldId="297"/>
            <ac:spMk id="23" creationId="{E1750109-3B91-4506-B997-0CD8E35A1488}"/>
          </ac:spMkLst>
        </pc:spChg>
        <pc:spChg chg="add del">
          <ac:chgData name="Payal Vaidya" userId="233c8e2dd0fdc0c4" providerId="LiveId" clId="{22C587CE-C5AB-4D61-9BB2-E55A6276A977}" dt="2023-12-06T19:03:46.225" v="4783" actId="26606"/>
          <ac:spMkLst>
            <pc:docMk/>
            <pc:sldMk cId="853129314" sldId="297"/>
            <ac:spMk id="25" creationId="{E72D8D1B-59F6-4FF3-8547-9BBB6129F2FA}"/>
          </ac:spMkLst>
        </pc:spChg>
        <pc:spChg chg="add del">
          <ac:chgData name="Payal Vaidya" userId="233c8e2dd0fdc0c4" providerId="LiveId" clId="{22C587CE-C5AB-4D61-9BB2-E55A6276A977}" dt="2023-12-06T19:03:46.225" v="4783" actId="26606"/>
          <ac:spMkLst>
            <pc:docMk/>
            <pc:sldMk cId="853129314" sldId="297"/>
            <ac:spMk id="27" creationId="{14044C96-7CFD-44DB-A579-D77B0D37C681}"/>
          </ac:spMkLst>
        </pc:spChg>
        <pc:spChg chg="add del">
          <ac:chgData name="Payal Vaidya" userId="233c8e2dd0fdc0c4" providerId="LiveId" clId="{22C587CE-C5AB-4D61-9BB2-E55A6276A977}" dt="2023-12-06T19:03:46.225" v="4783" actId="26606"/>
          <ac:spMkLst>
            <pc:docMk/>
            <pc:sldMk cId="853129314" sldId="297"/>
            <ac:spMk id="29" creationId="{8FC8C21F-9484-4A71-ABFA-6C10682FAC3E}"/>
          </ac:spMkLst>
        </pc:spChg>
        <pc:spChg chg="add del">
          <ac:chgData name="Payal Vaidya" userId="233c8e2dd0fdc0c4" providerId="LiveId" clId="{22C587CE-C5AB-4D61-9BB2-E55A6276A977}" dt="2023-12-06T19:03:46.225" v="4783" actId="26606"/>
          <ac:spMkLst>
            <pc:docMk/>
            <pc:sldMk cId="853129314" sldId="297"/>
            <ac:spMk id="31" creationId="{2C444748-5A8D-4B53-89FE-42B455DFA2D1}"/>
          </ac:spMkLst>
        </pc:spChg>
        <pc:spChg chg="add del">
          <ac:chgData name="Payal Vaidya" userId="233c8e2dd0fdc0c4" providerId="LiveId" clId="{22C587CE-C5AB-4D61-9BB2-E55A6276A977}" dt="2023-12-06T19:03:46.225" v="4783" actId="26606"/>
          <ac:spMkLst>
            <pc:docMk/>
            <pc:sldMk cId="853129314" sldId="297"/>
            <ac:spMk id="33" creationId="{F4FFA271-A10A-4AC3-8F06-E3313A197A80}"/>
          </ac:spMkLst>
        </pc:spChg>
        <pc:spChg chg="add del">
          <ac:chgData name="Payal Vaidya" userId="233c8e2dd0fdc0c4" providerId="LiveId" clId="{22C587CE-C5AB-4D61-9BB2-E55A6276A977}" dt="2023-12-06T19:04:12.859" v="4791" actId="26606"/>
          <ac:spMkLst>
            <pc:docMk/>
            <pc:sldMk cId="853129314" sldId="297"/>
            <ac:spMk id="35" creationId="{B63E10B8-7A5C-4E1D-BE92-AAA068608C08}"/>
          </ac:spMkLst>
        </pc:spChg>
        <pc:spChg chg="add del">
          <ac:chgData name="Payal Vaidya" userId="233c8e2dd0fdc0c4" providerId="LiveId" clId="{22C587CE-C5AB-4D61-9BB2-E55A6276A977}" dt="2023-12-06T19:04:12.859" v="4791" actId="26606"/>
          <ac:spMkLst>
            <pc:docMk/>
            <pc:sldMk cId="853129314" sldId="297"/>
            <ac:spMk id="36" creationId="{25C29AA3-A1AC-448F-A505-87CEAA1D90A1}"/>
          </ac:spMkLst>
        </pc:spChg>
        <pc:spChg chg="add del">
          <ac:chgData name="Payal Vaidya" userId="233c8e2dd0fdc0c4" providerId="LiveId" clId="{22C587CE-C5AB-4D61-9BB2-E55A6276A977}" dt="2023-12-06T19:04:12.859" v="4791" actId="26606"/>
          <ac:spMkLst>
            <pc:docMk/>
            <pc:sldMk cId="853129314" sldId="297"/>
            <ac:spMk id="37" creationId="{E1C32068-6A8E-44A5-BE2D-65E7EC2DBF9A}"/>
          </ac:spMkLst>
        </pc:spChg>
        <pc:spChg chg="add del">
          <ac:chgData name="Payal Vaidya" userId="233c8e2dd0fdc0c4" providerId="LiveId" clId="{22C587CE-C5AB-4D61-9BB2-E55A6276A977}" dt="2023-12-06T19:04:12.859" v="4791" actId="26606"/>
          <ac:spMkLst>
            <pc:docMk/>
            <pc:sldMk cId="853129314" sldId="297"/>
            <ac:spMk id="38" creationId="{83940A33-AE5F-4FC1-AFFF-1BC5DD32E14C}"/>
          </ac:spMkLst>
        </pc:spChg>
        <pc:spChg chg="add del">
          <ac:chgData name="Payal Vaidya" userId="233c8e2dd0fdc0c4" providerId="LiveId" clId="{22C587CE-C5AB-4D61-9BB2-E55A6276A977}" dt="2023-12-06T19:04:12.859" v="4791" actId="26606"/>
          <ac:spMkLst>
            <pc:docMk/>
            <pc:sldMk cId="853129314" sldId="297"/>
            <ac:spMk id="39" creationId="{9310DD53-17D0-4A12-A0E2-72F3334878B5}"/>
          </ac:spMkLst>
        </pc:spChg>
        <pc:spChg chg="add del">
          <ac:chgData name="Payal Vaidya" userId="233c8e2dd0fdc0c4" providerId="LiveId" clId="{22C587CE-C5AB-4D61-9BB2-E55A6276A977}" dt="2023-12-06T19:04:06.708" v="4788" actId="26606"/>
          <ac:spMkLst>
            <pc:docMk/>
            <pc:sldMk cId="853129314" sldId="297"/>
            <ac:spMk id="44" creationId="{B63E10B8-7A5C-4E1D-BE92-AAA068608C08}"/>
          </ac:spMkLst>
        </pc:spChg>
        <pc:spChg chg="add del">
          <ac:chgData name="Payal Vaidya" userId="233c8e2dd0fdc0c4" providerId="LiveId" clId="{22C587CE-C5AB-4D61-9BB2-E55A6276A977}" dt="2023-12-06T19:04:06.708" v="4788" actId="26606"/>
          <ac:spMkLst>
            <pc:docMk/>
            <pc:sldMk cId="853129314" sldId="297"/>
            <ac:spMk id="46" creationId="{25C29AA3-A1AC-448F-A505-87CEAA1D90A1}"/>
          </ac:spMkLst>
        </pc:spChg>
        <pc:spChg chg="add del">
          <ac:chgData name="Payal Vaidya" userId="233c8e2dd0fdc0c4" providerId="LiveId" clId="{22C587CE-C5AB-4D61-9BB2-E55A6276A977}" dt="2023-12-06T19:04:06.708" v="4788" actId="26606"/>
          <ac:spMkLst>
            <pc:docMk/>
            <pc:sldMk cId="853129314" sldId="297"/>
            <ac:spMk id="48" creationId="{E1C32068-6A8E-44A5-BE2D-65E7EC2DBF9A}"/>
          </ac:spMkLst>
        </pc:spChg>
        <pc:spChg chg="add del">
          <ac:chgData name="Payal Vaidya" userId="233c8e2dd0fdc0c4" providerId="LiveId" clId="{22C587CE-C5AB-4D61-9BB2-E55A6276A977}" dt="2023-12-06T19:04:06.708" v="4788" actId="26606"/>
          <ac:spMkLst>
            <pc:docMk/>
            <pc:sldMk cId="853129314" sldId="297"/>
            <ac:spMk id="50" creationId="{83940A33-AE5F-4FC1-AFFF-1BC5DD32E14C}"/>
          </ac:spMkLst>
        </pc:spChg>
        <pc:spChg chg="add del">
          <ac:chgData name="Payal Vaidya" userId="233c8e2dd0fdc0c4" providerId="LiveId" clId="{22C587CE-C5AB-4D61-9BB2-E55A6276A977}" dt="2023-12-06T19:04:06.708" v="4788" actId="26606"/>
          <ac:spMkLst>
            <pc:docMk/>
            <pc:sldMk cId="853129314" sldId="297"/>
            <ac:spMk id="52" creationId="{9310DD53-17D0-4A12-A0E2-72F3334878B5}"/>
          </ac:spMkLst>
        </pc:spChg>
        <pc:spChg chg="add del">
          <ac:chgData name="Payal Vaidya" userId="233c8e2dd0fdc0c4" providerId="LiveId" clId="{22C587CE-C5AB-4D61-9BB2-E55A6276A977}" dt="2023-12-06T20:14:23.080" v="6366" actId="26606"/>
          <ac:spMkLst>
            <pc:docMk/>
            <pc:sldMk cId="853129314" sldId="297"/>
            <ac:spMk id="61" creationId="{112839B5-6527-4FE1-B5CA-71D5FFC47C0E}"/>
          </ac:spMkLst>
        </pc:spChg>
        <pc:spChg chg="add del">
          <ac:chgData name="Payal Vaidya" userId="233c8e2dd0fdc0c4" providerId="LiveId" clId="{22C587CE-C5AB-4D61-9BB2-E55A6276A977}" dt="2023-12-06T20:14:23.080" v="6366" actId="26606"/>
          <ac:spMkLst>
            <pc:docMk/>
            <pc:sldMk cId="853129314" sldId="297"/>
            <ac:spMk id="62" creationId="{089B37F3-721E-4809-A50E-9EE306404ED8}"/>
          </ac:spMkLst>
        </pc:spChg>
        <pc:spChg chg="add del">
          <ac:chgData name="Payal Vaidya" userId="233c8e2dd0fdc0c4" providerId="LiveId" clId="{22C587CE-C5AB-4D61-9BB2-E55A6276A977}" dt="2023-12-06T20:14:23.080" v="6366" actId="26606"/>
          <ac:spMkLst>
            <pc:docMk/>
            <pc:sldMk cId="853129314" sldId="297"/>
            <ac:spMk id="63" creationId="{BE12D8E2-6088-4997-A8C6-1794DA9E1D48}"/>
          </ac:spMkLst>
        </pc:spChg>
        <pc:spChg chg="add del">
          <ac:chgData name="Payal Vaidya" userId="233c8e2dd0fdc0c4" providerId="LiveId" clId="{22C587CE-C5AB-4D61-9BB2-E55A6276A977}" dt="2023-12-06T20:14:23.080" v="6366" actId="26606"/>
          <ac:spMkLst>
            <pc:docMk/>
            <pc:sldMk cId="853129314" sldId="297"/>
            <ac:spMk id="64" creationId="{FAF10F47-1605-47C5-AE58-9062909ADA42}"/>
          </ac:spMkLst>
        </pc:spChg>
        <pc:spChg chg="add">
          <ac:chgData name="Payal Vaidya" userId="233c8e2dd0fdc0c4" providerId="LiveId" clId="{22C587CE-C5AB-4D61-9BB2-E55A6276A977}" dt="2023-12-06T20:14:23.080" v="6366" actId="26606"/>
          <ac:spMkLst>
            <pc:docMk/>
            <pc:sldMk cId="853129314" sldId="297"/>
            <ac:spMk id="69" creationId="{4F78DAAE-B0C3-49A3-8AB1-AD2FF0E3686F}"/>
          </ac:spMkLst>
        </pc:spChg>
        <pc:spChg chg="add">
          <ac:chgData name="Payal Vaidya" userId="233c8e2dd0fdc0c4" providerId="LiveId" clId="{22C587CE-C5AB-4D61-9BB2-E55A6276A977}" dt="2023-12-06T20:14:23.080" v="6366" actId="26606"/>
          <ac:spMkLst>
            <pc:docMk/>
            <pc:sldMk cId="853129314" sldId="297"/>
            <ac:spMk id="71" creationId="{F6A8A81D-3338-4B0F-A26F-A3D259D27681}"/>
          </ac:spMkLst>
        </pc:spChg>
        <pc:spChg chg="add">
          <ac:chgData name="Payal Vaidya" userId="233c8e2dd0fdc0c4" providerId="LiveId" clId="{22C587CE-C5AB-4D61-9BB2-E55A6276A977}" dt="2023-12-06T20:14:23.080" v="6366" actId="26606"/>
          <ac:spMkLst>
            <pc:docMk/>
            <pc:sldMk cId="853129314" sldId="297"/>
            <ac:spMk id="73" creationId="{40155665-7CE2-4939-AE5E-020DC1D20753}"/>
          </ac:spMkLst>
        </pc:spChg>
        <pc:picChg chg="add del mod ord">
          <ac:chgData name="Payal Vaidya" userId="233c8e2dd0fdc0c4" providerId="LiveId" clId="{22C587CE-C5AB-4D61-9BB2-E55A6276A977}" dt="2023-12-06T20:13:58.296" v="6361" actId="478"/>
          <ac:picMkLst>
            <pc:docMk/>
            <pc:sldMk cId="853129314" sldId="297"/>
            <ac:picMk id="3" creationId="{7FA22D14-DC1C-872F-623F-6E27063839B4}"/>
          </ac:picMkLst>
        </pc:picChg>
        <pc:picChg chg="add del mod ord">
          <ac:chgData name="Payal Vaidya" userId="233c8e2dd0fdc0c4" providerId="LiveId" clId="{22C587CE-C5AB-4D61-9BB2-E55A6276A977}" dt="2023-12-06T20:13:53.371" v="6359" actId="478"/>
          <ac:picMkLst>
            <pc:docMk/>
            <pc:sldMk cId="853129314" sldId="297"/>
            <ac:picMk id="5" creationId="{FFF5C7C2-1D88-BAA6-EFC3-D99C23DD98D4}"/>
          </ac:picMkLst>
        </pc:picChg>
        <pc:picChg chg="add del mod ord">
          <ac:chgData name="Payal Vaidya" userId="233c8e2dd0fdc0c4" providerId="LiveId" clId="{22C587CE-C5AB-4D61-9BB2-E55A6276A977}" dt="2023-12-06T20:13:54.673" v="6360" actId="478"/>
          <ac:picMkLst>
            <pc:docMk/>
            <pc:sldMk cId="853129314" sldId="297"/>
            <ac:picMk id="7" creationId="{B5717B08-E58B-D484-9B6D-E835BE1E0333}"/>
          </ac:picMkLst>
        </pc:picChg>
        <pc:picChg chg="add del mod ord">
          <ac:chgData name="Payal Vaidya" userId="233c8e2dd0fdc0c4" providerId="LiveId" clId="{22C587CE-C5AB-4D61-9BB2-E55A6276A977}" dt="2023-12-06T20:13:51.980" v="6358" actId="478"/>
          <ac:picMkLst>
            <pc:docMk/>
            <pc:sldMk cId="853129314" sldId="297"/>
            <ac:picMk id="9" creationId="{A286A6BD-D79C-C9C4-BBF3-80ABA7DED9B7}"/>
          </ac:picMkLst>
        </pc:picChg>
        <pc:picChg chg="add del mod ord">
          <ac:chgData name="Payal Vaidya" userId="233c8e2dd0fdc0c4" providerId="LiveId" clId="{22C587CE-C5AB-4D61-9BB2-E55A6276A977}" dt="2023-12-06T20:13:59.665" v="6362" actId="478"/>
          <ac:picMkLst>
            <pc:docMk/>
            <pc:sldMk cId="853129314" sldId="297"/>
            <ac:picMk id="11" creationId="{57B65A8D-8426-F550-79B0-3FA0B6771099}"/>
          </ac:picMkLst>
        </pc:picChg>
        <pc:picChg chg="add mod">
          <ac:chgData name="Payal Vaidya" userId="233c8e2dd0fdc0c4" providerId="LiveId" clId="{22C587CE-C5AB-4D61-9BB2-E55A6276A977}" dt="2023-12-06T20:15:21.122" v="6367" actId="27614"/>
          <ac:picMkLst>
            <pc:docMk/>
            <pc:sldMk cId="853129314" sldId="297"/>
            <ac:picMk id="15" creationId="{F2DB8031-7718-F239-81E2-00150182091A}"/>
          </ac:picMkLst>
        </pc:picChg>
        <pc:cxnChg chg="add del">
          <ac:chgData name="Payal Vaidya" userId="233c8e2dd0fdc0c4" providerId="LiveId" clId="{22C587CE-C5AB-4D61-9BB2-E55A6276A977}" dt="2023-12-06T19:04:12.852" v="4790" actId="26606"/>
          <ac:cxnSpMkLst>
            <pc:docMk/>
            <pc:sldMk cId="853129314" sldId="297"/>
            <ac:cxnSpMk id="54" creationId="{823B704A-724B-41D6-8F33-76939E727D2A}"/>
          </ac:cxnSpMkLst>
        </pc:cxnChg>
        <pc:cxnChg chg="add del">
          <ac:chgData name="Payal Vaidya" userId="233c8e2dd0fdc0c4" providerId="LiveId" clId="{22C587CE-C5AB-4D61-9BB2-E55A6276A977}" dt="2023-12-06T19:04:12.852" v="4790" actId="26606"/>
          <ac:cxnSpMkLst>
            <pc:docMk/>
            <pc:sldMk cId="853129314" sldId="297"/>
            <ac:cxnSpMk id="55" creationId="{B817B4B8-5E01-4B44-BC25-876D56C12149}"/>
          </ac:cxnSpMkLst>
        </pc:cxnChg>
        <pc:cxnChg chg="add del">
          <ac:chgData name="Payal Vaidya" userId="233c8e2dd0fdc0c4" providerId="LiveId" clId="{22C587CE-C5AB-4D61-9BB2-E55A6276A977}" dt="2023-12-06T19:04:12.852" v="4790" actId="26606"/>
          <ac:cxnSpMkLst>
            <pc:docMk/>
            <pc:sldMk cId="853129314" sldId="297"/>
            <ac:cxnSpMk id="56" creationId="{D683D1A4-93E5-4A4D-B103-8223A220EB2B}"/>
          </ac:cxnSpMkLst>
        </pc:cxnChg>
        <pc:cxnChg chg="add del">
          <ac:chgData name="Payal Vaidya" userId="233c8e2dd0fdc0c4" providerId="LiveId" clId="{22C587CE-C5AB-4D61-9BB2-E55A6276A977}" dt="2023-12-06T19:04:12.852" v="4790" actId="26606"/>
          <ac:cxnSpMkLst>
            <pc:docMk/>
            <pc:sldMk cId="853129314" sldId="297"/>
            <ac:cxnSpMk id="57" creationId="{B0E8ABF4-C289-489E-BEFB-3077F9D9C773}"/>
          </ac:cxnSpMkLst>
        </pc:cxnChg>
        <pc:cxnChg chg="add del">
          <ac:chgData name="Payal Vaidya" userId="233c8e2dd0fdc0c4" providerId="LiveId" clId="{22C587CE-C5AB-4D61-9BB2-E55A6276A977}" dt="2023-12-06T19:04:12.852" v="4790" actId="26606"/>
          <ac:cxnSpMkLst>
            <pc:docMk/>
            <pc:sldMk cId="853129314" sldId="297"/>
            <ac:cxnSpMk id="58" creationId="{7989CFA0-35DD-4943-B365-488C66B9B192}"/>
          </ac:cxnSpMkLst>
        </pc:cxnChg>
        <pc:cxnChg chg="add del">
          <ac:chgData name="Payal Vaidya" userId="233c8e2dd0fdc0c4" providerId="LiveId" clId="{22C587CE-C5AB-4D61-9BB2-E55A6276A977}" dt="2023-12-06T19:04:12.852" v="4790" actId="26606"/>
          <ac:cxnSpMkLst>
            <pc:docMk/>
            <pc:sldMk cId="853129314" sldId="297"/>
            <ac:cxnSpMk id="59" creationId="{688AD040-1A2B-4FB4-A345-7B9F3E5ED9B0}"/>
          </ac:cxnSpMkLst>
        </pc:cxnChg>
      </pc:sldChg>
      <pc:sldChg chg="addSp delSp modSp new del mod setBg modClrScheme setClrOvrMap delDesignElem chgLayout">
        <pc:chgData name="Payal Vaidya" userId="233c8e2dd0fdc0c4" providerId="LiveId" clId="{22C587CE-C5AB-4D61-9BB2-E55A6276A977}" dt="2023-12-06T20:07:29.924" v="6308" actId="47"/>
        <pc:sldMkLst>
          <pc:docMk/>
          <pc:sldMk cId="3464590080" sldId="298"/>
        </pc:sldMkLst>
        <pc:spChg chg="mod ord">
          <ac:chgData name="Payal Vaidya" userId="233c8e2dd0fdc0c4" providerId="LiveId" clId="{22C587CE-C5AB-4D61-9BB2-E55A6276A977}" dt="2023-12-06T20:03:38.309" v="6293" actId="26606"/>
          <ac:spMkLst>
            <pc:docMk/>
            <pc:sldMk cId="3464590080" sldId="298"/>
            <ac:spMk id="2" creationId="{E729076E-368A-2E38-5496-68208AFCA592}"/>
          </ac:spMkLst>
        </pc:spChg>
        <pc:spChg chg="add del mod ord">
          <ac:chgData name="Payal Vaidya" userId="233c8e2dd0fdc0c4" providerId="LiveId" clId="{22C587CE-C5AB-4D61-9BB2-E55A6276A977}" dt="2023-12-06T20:00:57.990" v="6274" actId="26606"/>
          <ac:spMkLst>
            <pc:docMk/>
            <pc:sldMk cId="3464590080" sldId="298"/>
            <ac:spMk id="3" creationId="{09D7409B-D6D7-F27A-FE7C-009A9B9F31B8}"/>
          </ac:spMkLst>
        </pc:spChg>
        <pc:spChg chg="add del mod ord">
          <ac:chgData name="Payal Vaidya" userId="233c8e2dd0fdc0c4" providerId="LiveId" clId="{22C587CE-C5AB-4D61-9BB2-E55A6276A977}" dt="2023-12-06T20:03:30.043" v="6292" actId="478"/>
          <ac:spMkLst>
            <pc:docMk/>
            <pc:sldMk cId="3464590080" sldId="298"/>
            <ac:spMk id="4" creationId="{521FCBC1-0A14-693F-7A73-5B94EDAA3603}"/>
          </ac:spMkLst>
        </pc:spChg>
        <pc:spChg chg="add del">
          <ac:chgData name="Payal Vaidya" userId="233c8e2dd0fdc0c4" providerId="LiveId" clId="{22C587CE-C5AB-4D61-9BB2-E55A6276A977}" dt="2023-12-06T20:00:57.893" v="6273" actId="26606"/>
          <ac:spMkLst>
            <pc:docMk/>
            <pc:sldMk cId="3464590080" sldId="298"/>
            <ac:spMk id="20" creationId="{6288FC2F-B192-42B2-90BE-517E1039BE0B}"/>
          </ac:spMkLst>
        </pc:spChg>
        <pc:spChg chg="add del">
          <ac:chgData name="Payal Vaidya" userId="233c8e2dd0fdc0c4" providerId="LiveId" clId="{22C587CE-C5AB-4D61-9BB2-E55A6276A977}" dt="2023-12-06T20:00:57.893" v="6273" actId="26606"/>
          <ac:spMkLst>
            <pc:docMk/>
            <pc:sldMk cId="3464590080" sldId="298"/>
            <ac:spMk id="26" creationId="{F9ED434F-8767-46CC-B26B-5AF62FF01E66}"/>
          </ac:spMkLst>
        </pc:spChg>
        <pc:spChg chg="add del">
          <ac:chgData name="Payal Vaidya" userId="233c8e2dd0fdc0c4" providerId="LiveId" clId="{22C587CE-C5AB-4D61-9BB2-E55A6276A977}" dt="2023-12-06T20:02:01.616" v="6284" actId="26606"/>
          <ac:spMkLst>
            <pc:docMk/>
            <pc:sldMk cId="3464590080" sldId="298"/>
            <ac:spMk id="31" creationId="{CC28BCC9-4093-4FD5-83EB-7EC297F51396}"/>
          </ac:spMkLst>
        </pc:spChg>
        <pc:spChg chg="add del">
          <ac:chgData name="Payal Vaidya" userId="233c8e2dd0fdc0c4" providerId="LiveId" clId="{22C587CE-C5AB-4D61-9BB2-E55A6276A977}" dt="2023-12-06T20:02:01.616" v="6284" actId="26606"/>
          <ac:spMkLst>
            <pc:docMk/>
            <pc:sldMk cId="3464590080" sldId="298"/>
            <ac:spMk id="41" creationId="{6288FC2F-B192-42B2-90BE-517E1039BE0B}"/>
          </ac:spMkLst>
        </pc:spChg>
        <pc:spChg chg="add del">
          <ac:chgData name="Payal Vaidya" userId="233c8e2dd0fdc0c4" providerId="LiveId" clId="{22C587CE-C5AB-4D61-9BB2-E55A6276A977}" dt="2023-12-06T20:01:59.623" v="6281" actId="26606"/>
          <ac:spMkLst>
            <pc:docMk/>
            <pc:sldMk cId="3464590080" sldId="298"/>
            <ac:spMk id="55" creationId="{670D6F2B-93AF-47D6-9378-5E54BE0AC69F}"/>
          </ac:spMkLst>
        </pc:spChg>
        <pc:spChg chg="add del">
          <ac:chgData name="Payal Vaidya" userId="233c8e2dd0fdc0c4" providerId="LiveId" clId="{22C587CE-C5AB-4D61-9BB2-E55A6276A977}" dt="2023-12-06T20:01:59.623" v="6281" actId="26606"/>
          <ac:spMkLst>
            <pc:docMk/>
            <pc:sldMk cId="3464590080" sldId="298"/>
            <ac:spMk id="57" creationId="{D36F3EEA-55D4-4677-80E7-92D00B8F343B}"/>
          </ac:spMkLst>
        </pc:spChg>
        <pc:spChg chg="add del">
          <ac:chgData name="Payal Vaidya" userId="233c8e2dd0fdc0c4" providerId="LiveId" clId="{22C587CE-C5AB-4D61-9BB2-E55A6276A977}" dt="2023-12-06T20:01:59.623" v="6281" actId="26606"/>
          <ac:spMkLst>
            <pc:docMk/>
            <pc:sldMk cId="3464590080" sldId="298"/>
            <ac:spMk id="59" creationId="{C91E93A7-6C7F-4F77-9CB0-280D958EF4D2}"/>
          </ac:spMkLst>
        </pc:spChg>
        <pc:spChg chg="add del">
          <ac:chgData name="Payal Vaidya" userId="233c8e2dd0fdc0c4" providerId="LiveId" clId="{22C587CE-C5AB-4D61-9BB2-E55A6276A977}" dt="2023-12-06T20:01:59.623" v="6281" actId="26606"/>
          <ac:spMkLst>
            <pc:docMk/>
            <pc:sldMk cId="3464590080" sldId="298"/>
            <ac:spMk id="61" creationId="{E4F17063-EDA4-417B-946F-BA357F3B390D}"/>
          </ac:spMkLst>
        </pc:spChg>
        <pc:spChg chg="add del">
          <ac:chgData name="Payal Vaidya" userId="233c8e2dd0fdc0c4" providerId="LiveId" clId="{22C587CE-C5AB-4D61-9BB2-E55A6276A977}" dt="2023-12-06T20:01:35.604" v="6277" actId="26606"/>
          <ac:spMkLst>
            <pc:docMk/>
            <pc:sldMk cId="3464590080" sldId="298"/>
            <ac:spMk id="62" creationId="{59647F54-801D-44AB-8284-EDDFF7763139}"/>
          </ac:spMkLst>
        </pc:spChg>
        <pc:spChg chg="add del">
          <ac:chgData name="Payal Vaidya" userId="233c8e2dd0fdc0c4" providerId="LiveId" clId="{22C587CE-C5AB-4D61-9BB2-E55A6276A977}" dt="2023-12-06T20:01:35.604" v="6277" actId="26606"/>
          <ac:spMkLst>
            <pc:docMk/>
            <pc:sldMk cId="3464590080" sldId="298"/>
            <ac:spMk id="64" creationId="{6DFBE54E-A701-4039-AC57-CF06B37CC626}"/>
          </ac:spMkLst>
        </pc:spChg>
        <pc:spChg chg="add del">
          <ac:chgData name="Payal Vaidya" userId="233c8e2dd0fdc0c4" providerId="LiveId" clId="{22C587CE-C5AB-4D61-9BB2-E55A6276A977}" dt="2023-12-06T20:01:35.604" v="6277" actId="26606"/>
          <ac:spMkLst>
            <pc:docMk/>
            <pc:sldMk cId="3464590080" sldId="298"/>
            <ac:spMk id="66" creationId="{D33A9890-FE1F-4F08-8EF4-FD2B43954605}"/>
          </ac:spMkLst>
        </pc:spChg>
        <pc:spChg chg="add del">
          <ac:chgData name="Payal Vaidya" userId="233c8e2dd0fdc0c4" providerId="LiveId" clId="{22C587CE-C5AB-4D61-9BB2-E55A6276A977}" dt="2023-12-06T20:01:35.604" v="6277" actId="26606"/>
          <ac:spMkLst>
            <pc:docMk/>
            <pc:sldMk cId="3464590080" sldId="298"/>
            <ac:spMk id="68" creationId="{92515798-C8A3-40E7-A830-82681C81A0CD}"/>
          </ac:spMkLst>
        </pc:spChg>
        <pc:spChg chg="add del">
          <ac:chgData name="Payal Vaidya" userId="233c8e2dd0fdc0c4" providerId="LiveId" clId="{22C587CE-C5AB-4D61-9BB2-E55A6276A977}" dt="2023-12-06T20:03:38.309" v="6293" actId="26606"/>
          <ac:spMkLst>
            <pc:docMk/>
            <pc:sldMk cId="3464590080" sldId="298"/>
            <ac:spMk id="69" creationId="{59647F54-801D-44AB-8284-EDDFF7763139}"/>
          </ac:spMkLst>
        </pc:spChg>
        <pc:spChg chg="add del">
          <ac:chgData name="Payal Vaidya" userId="233c8e2dd0fdc0c4" providerId="LiveId" clId="{22C587CE-C5AB-4D61-9BB2-E55A6276A977}" dt="2023-12-06T20:01:57.089" v="6279" actId="26606"/>
          <ac:spMkLst>
            <pc:docMk/>
            <pc:sldMk cId="3464590080" sldId="298"/>
            <ac:spMk id="70" creationId="{5681882E-BDD0-4311-AF62-E8019628524D}"/>
          </ac:spMkLst>
        </pc:spChg>
        <pc:spChg chg="add del">
          <ac:chgData name="Payal Vaidya" userId="233c8e2dd0fdc0c4" providerId="LiveId" clId="{22C587CE-C5AB-4D61-9BB2-E55A6276A977}" dt="2023-12-06T20:01:57.089" v="6279" actId="26606"/>
          <ac:spMkLst>
            <pc:docMk/>
            <pc:sldMk cId="3464590080" sldId="298"/>
            <ac:spMk id="72" creationId="{EADD3260-4BDA-459B-A162-5E1B897E38FC}"/>
          </ac:spMkLst>
        </pc:spChg>
        <pc:spChg chg="add del">
          <ac:chgData name="Payal Vaidya" userId="233c8e2dd0fdc0c4" providerId="LiveId" clId="{22C587CE-C5AB-4D61-9BB2-E55A6276A977}" dt="2023-12-06T20:03:38.309" v="6293" actId="26606"/>
          <ac:spMkLst>
            <pc:docMk/>
            <pc:sldMk cId="3464590080" sldId="298"/>
            <ac:spMk id="73" creationId="{E4F17063-EDA4-417B-946F-BA357F3B390D}"/>
          </ac:spMkLst>
        </pc:spChg>
        <pc:spChg chg="add del">
          <ac:chgData name="Payal Vaidya" userId="233c8e2dd0fdc0c4" providerId="LiveId" clId="{22C587CE-C5AB-4D61-9BB2-E55A6276A977}" dt="2023-12-06T20:01:57.089" v="6279" actId="26606"/>
          <ac:spMkLst>
            <pc:docMk/>
            <pc:sldMk cId="3464590080" sldId="298"/>
            <ac:spMk id="74" creationId="{283DA7DD-CA37-4ED7-8710-48E56B063BA4}"/>
          </ac:spMkLst>
        </pc:spChg>
        <pc:spChg chg="add del">
          <ac:chgData name="Payal Vaidya" userId="233c8e2dd0fdc0c4" providerId="LiveId" clId="{22C587CE-C5AB-4D61-9BB2-E55A6276A977}" dt="2023-12-06T20:03:38.309" v="6293" actId="26606"/>
          <ac:spMkLst>
            <pc:docMk/>
            <pc:sldMk cId="3464590080" sldId="298"/>
            <ac:spMk id="75" creationId="{D36F3EEA-55D4-4677-80E7-92D00B8F343B}"/>
          </ac:spMkLst>
        </pc:spChg>
        <pc:spChg chg="add del">
          <ac:chgData name="Payal Vaidya" userId="233c8e2dd0fdc0c4" providerId="LiveId" clId="{22C587CE-C5AB-4D61-9BB2-E55A6276A977}" dt="2023-12-06T20:01:57.089" v="6279" actId="26606"/>
          <ac:spMkLst>
            <pc:docMk/>
            <pc:sldMk cId="3464590080" sldId="298"/>
            <ac:spMk id="76" creationId="{B92F2E3C-66CD-4DEB-BA14-2A5912B65A21}"/>
          </ac:spMkLst>
        </pc:spChg>
        <pc:spChg chg="add del">
          <ac:chgData name="Payal Vaidya" userId="233c8e2dd0fdc0c4" providerId="LiveId" clId="{22C587CE-C5AB-4D61-9BB2-E55A6276A977}" dt="2023-12-06T20:03:38.309" v="6293" actId="26606"/>
          <ac:spMkLst>
            <pc:docMk/>
            <pc:sldMk cId="3464590080" sldId="298"/>
            <ac:spMk id="77" creationId="{C91E93A7-6C7F-4F77-9CB0-280D958EF4D2}"/>
          </ac:spMkLst>
        </pc:spChg>
        <pc:spChg chg="add del">
          <ac:chgData name="Payal Vaidya" userId="233c8e2dd0fdc0c4" providerId="LiveId" clId="{22C587CE-C5AB-4D61-9BB2-E55A6276A977}" dt="2023-12-06T20:01:57.089" v="6279" actId="26606"/>
          <ac:spMkLst>
            <pc:docMk/>
            <pc:sldMk cId="3464590080" sldId="298"/>
            <ac:spMk id="84" creationId="{079CE317-680B-449C-A423-71C1FE069B4C}"/>
          </ac:spMkLst>
        </pc:spChg>
        <pc:spChg chg="add del">
          <ac:chgData name="Payal Vaidya" userId="233c8e2dd0fdc0c4" providerId="LiveId" clId="{22C587CE-C5AB-4D61-9BB2-E55A6276A977}" dt="2023-12-06T20:01:57.089" v="6279" actId="26606"/>
          <ac:spMkLst>
            <pc:docMk/>
            <pc:sldMk cId="3464590080" sldId="298"/>
            <ac:spMk id="85" creationId="{38ABDB68-E3D5-448E-97D3-06FFEF680193}"/>
          </ac:spMkLst>
        </pc:spChg>
        <pc:spChg chg="add del">
          <ac:chgData name="Payal Vaidya" userId="233c8e2dd0fdc0c4" providerId="LiveId" clId="{22C587CE-C5AB-4D61-9BB2-E55A6276A977}" dt="2023-12-06T20:01:57.089" v="6279" actId="26606"/>
          <ac:spMkLst>
            <pc:docMk/>
            <pc:sldMk cId="3464590080" sldId="298"/>
            <ac:spMk id="86" creationId="{B8DD7FEB-D9F3-4F5B-982C-36B0664D0205}"/>
          </ac:spMkLst>
        </pc:spChg>
        <pc:spChg chg="add del">
          <ac:chgData name="Payal Vaidya" userId="233c8e2dd0fdc0c4" providerId="LiveId" clId="{22C587CE-C5AB-4D61-9BB2-E55A6276A977}" dt="2023-12-06T20:01:57.089" v="6279" actId="26606"/>
          <ac:spMkLst>
            <pc:docMk/>
            <pc:sldMk cId="3464590080" sldId="298"/>
            <ac:spMk id="87" creationId="{96BA11E4-0636-4FA9-A836-2A4FB176449A}"/>
          </ac:spMkLst>
        </pc:spChg>
        <pc:spChg chg="add">
          <ac:chgData name="Payal Vaidya" userId="233c8e2dd0fdc0c4" providerId="LiveId" clId="{22C587CE-C5AB-4D61-9BB2-E55A6276A977}" dt="2023-12-06T20:03:38.309" v="6293" actId="26606"/>
          <ac:spMkLst>
            <pc:docMk/>
            <pc:sldMk cId="3464590080" sldId="298"/>
            <ac:spMk id="93" creationId="{6288FC2F-B192-42B2-90BE-517E1039BE0B}"/>
          </ac:spMkLst>
        </pc:spChg>
        <pc:spChg chg="add del">
          <ac:chgData name="Payal Vaidya" userId="233c8e2dd0fdc0c4" providerId="LiveId" clId="{22C587CE-C5AB-4D61-9BB2-E55A6276A977}" dt="2023-12-06T20:02:01.490" v="6283" actId="26606"/>
          <ac:spMkLst>
            <pc:docMk/>
            <pc:sldMk cId="3464590080" sldId="298"/>
            <ac:spMk id="97" creationId="{079CE317-680B-449C-A423-71C1FE069B4C}"/>
          </ac:spMkLst>
        </pc:spChg>
        <pc:spChg chg="add del">
          <ac:chgData name="Payal Vaidya" userId="233c8e2dd0fdc0c4" providerId="LiveId" clId="{22C587CE-C5AB-4D61-9BB2-E55A6276A977}" dt="2023-12-06T20:03:00.645" v="6289" actId="26606"/>
          <ac:spMkLst>
            <pc:docMk/>
            <pc:sldMk cId="3464590080" sldId="298"/>
            <ac:spMk id="107" creationId="{59647F54-801D-44AB-8284-EDDFF7763139}"/>
          </ac:spMkLst>
        </pc:spChg>
        <pc:spChg chg="add del">
          <ac:chgData name="Payal Vaidya" userId="233c8e2dd0fdc0c4" providerId="LiveId" clId="{22C587CE-C5AB-4D61-9BB2-E55A6276A977}" dt="2023-12-06T20:03:00.645" v="6289" actId="26606"/>
          <ac:spMkLst>
            <pc:docMk/>
            <pc:sldMk cId="3464590080" sldId="298"/>
            <ac:spMk id="108" creationId="{56981798-4550-46DA-9172-4846E2FB66EC}"/>
          </ac:spMkLst>
        </pc:spChg>
        <pc:spChg chg="add del">
          <ac:chgData name="Payal Vaidya" userId="233c8e2dd0fdc0c4" providerId="LiveId" clId="{22C587CE-C5AB-4D61-9BB2-E55A6276A977}" dt="2023-12-06T20:03:00.645" v="6289" actId="26606"/>
          <ac:spMkLst>
            <pc:docMk/>
            <pc:sldMk cId="3464590080" sldId="298"/>
            <ac:spMk id="109" creationId="{D82EB7D3-3AD8-4ED1-9E1A-2906E14635E3}"/>
          </ac:spMkLst>
        </pc:spChg>
        <pc:spChg chg="add del">
          <ac:chgData name="Payal Vaidya" userId="233c8e2dd0fdc0c4" providerId="LiveId" clId="{22C587CE-C5AB-4D61-9BB2-E55A6276A977}" dt="2023-12-06T20:03:00.645" v="6289" actId="26606"/>
          <ac:spMkLst>
            <pc:docMk/>
            <pc:sldMk cId="3464590080" sldId="298"/>
            <ac:spMk id="110" creationId="{2D529E20-662F-4915-ACD7-970C026FDB7F}"/>
          </ac:spMkLst>
        </pc:spChg>
        <pc:spChg chg="add">
          <ac:chgData name="Payal Vaidya" userId="233c8e2dd0fdc0c4" providerId="LiveId" clId="{22C587CE-C5AB-4D61-9BB2-E55A6276A977}" dt="2023-12-06T20:03:38.309" v="6293" actId="26606"/>
          <ac:spMkLst>
            <pc:docMk/>
            <pc:sldMk cId="3464590080" sldId="298"/>
            <ac:spMk id="118" creationId="{CC28BCC9-4093-4FD5-83EB-7EC297F51396}"/>
          </ac:spMkLst>
        </pc:spChg>
        <pc:spChg chg="add del">
          <ac:chgData name="Payal Vaidya" userId="233c8e2dd0fdc0c4" providerId="LiveId" clId="{22C587CE-C5AB-4D61-9BB2-E55A6276A977}" dt="2023-12-06T20:03:00.273" v="6288" actId="26606"/>
          <ac:spMkLst>
            <pc:docMk/>
            <pc:sldMk cId="3464590080" sldId="298"/>
            <ac:spMk id="126" creationId="{6288FC2F-B192-42B2-90BE-517E1039BE0B}"/>
          </ac:spMkLst>
        </pc:spChg>
        <pc:spChg chg="add del">
          <ac:chgData name="Payal Vaidya" userId="233c8e2dd0fdc0c4" providerId="LiveId" clId="{22C587CE-C5AB-4D61-9BB2-E55A6276A977}" dt="2023-12-06T20:03:00.273" v="6288" actId="26606"/>
          <ac:spMkLst>
            <pc:docMk/>
            <pc:sldMk cId="3464590080" sldId="298"/>
            <ac:spMk id="137" creationId="{CC28BCC9-4093-4FD5-83EB-7EC297F51396}"/>
          </ac:spMkLst>
        </pc:spChg>
        <pc:spChg chg="add del">
          <ac:chgData name="Payal Vaidya" userId="233c8e2dd0fdc0c4" providerId="LiveId" clId="{22C587CE-C5AB-4D61-9BB2-E55A6276A977}" dt="2023-12-06T20:03:16.401" v="6290" actId="700"/>
          <ac:spMkLst>
            <pc:docMk/>
            <pc:sldMk cId="3464590080" sldId="298"/>
            <ac:spMk id="149" creationId="{59647F54-801D-44AB-8284-EDDFF7763139}"/>
          </ac:spMkLst>
        </pc:spChg>
        <pc:spChg chg="add mod">
          <ac:chgData name="Payal Vaidya" userId="233c8e2dd0fdc0c4" providerId="LiveId" clId="{22C587CE-C5AB-4D61-9BB2-E55A6276A977}" dt="2023-12-06T20:04:09.303" v="6296"/>
          <ac:spMkLst>
            <pc:docMk/>
            <pc:sldMk cId="3464590080" sldId="298"/>
            <ac:spMk id="152" creationId="{BDFD7E1B-F4C6-CADE-4C33-D5F9DE1C7C07}"/>
          </ac:spMkLst>
        </pc:spChg>
        <pc:spChg chg="add mod">
          <ac:chgData name="Payal Vaidya" userId="233c8e2dd0fdc0c4" providerId="LiveId" clId="{22C587CE-C5AB-4D61-9BB2-E55A6276A977}" dt="2023-12-06T20:04:09.303" v="6296"/>
          <ac:spMkLst>
            <pc:docMk/>
            <pc:sldMk cId="3464590080" sldId="298"/>
            <ac:spMk id="153" creationId="{917DEA55-64AB-508E-00CE-3E2535D10ADD}"/>
          </ac:spMkLst>
        </pc:spChg>
        <pc:spChg chg="add mod">
          <ac:chgData name="Payal Vaidya" userId="233c8e2dd0fdc0c4" providerId="LiveId" clId="{22C587CE-C5AB-4D61-9BB2-E55A6276A977}" dt="2023-12-06T20:04:09.303" v="6296"/>
          <ac:spMkLst>
            <pc:docMk/>
            <pc:sldMk cId="3464590080" sldId="298"/>
            <ac:spMk id="154" creationId="{38E0218B-1BE8-0287-F364-C3ABDF2C26E0}"/>
          </ac:spMkLst>
        </pc:spChg>
        <pc:spChg chg="add mod">
          <ac:chgData name="Payal Vaidya" userId="233c8e2dd0fdc0c4" providerId="LiveId" clId="{22C587CE-C5AB-4D61-9BB2-E55A6276A977}" dt="2023-12-06T20:04:09.303" v="6296"/>
          <ac:spMkLst>
            <pc:docMk/>
            <pc:sldMk cId="3464590080" sldId="298"/>
            <ac:spMk id="155" creationId="{EEF7CD5F-4E7F-7E24-A37A-2231FA7F4645}"/>
          </ac:spMkLst>
        </pc:spChg>
        <pc:spChg chg="add mod">
          <ac:chgData name="Payal Vaidya" userId="233c8e2dd0fdc0c4" providerId="LiveId" clId="{22C587CE-C5AB-4D61-9BB2-E55A6276A977}" dt="2023-12-06T20:04:09.303" v="6296"/>
          <ac:spMkLst>
            <pc:docMk/>
            <pc:sldMk cId="3464590080" sldId="298"/>
            <ac:spMk id="156" creationId="{D7E29D12-219A-70EC-0873-05E2F35E695F}"/>
          </ac:spMkLst>
        </pc:spChg>
        <pc:spChg chg="add mod">
          <ac:chgData name="Payal Vaidya" userId="233c8e2dd0fdc0c4" providerId="LiveId" clId="{22C587CE-C5AB-4D61-9BB2-E55A6276A977}" dt="2023-12-06T20:04:09.303" v="6296"/>
          <ac:spMkLst>
            <pc:docMk/>
            <pc:sldMk cId="3464590080" sldId="298"/>
            <ac:spMk id="157" creationId="{16F22EE2-063D-6064-D679-663FB67457DD}"/>
          </ac:spMkLst>
        </pc:spChg>
        <pc:spChg chg="add mod">
          <ac:chgData name="Payal Vaidya" userId="233c8e2dd0fdc0c4" providerId="LiveId" clId="{22C587CE-C5AB-4D61-9BB2-E55A6276A977}" dt="2023-12-06T20:04:09.303" v="6296"/>
          <ac:spMkLst>
            <pc:docMk/>
            <pc:sldMk cId="3464590080" sldId="298"/>
            <ac:spMk id="158" creationId="{66F48FF2-00D0-46B2-EAAA-2745F545FD27}"/>
          </ac:spMkLst>
        </pc:spChg>
        <pc:spChg chg="add mod">
          <ac:chgData name="Payal Vaidya" userId="233c8e2dd0fdc0c4" providerId="LiveId" clId="{22C587CE-C5AB-4D61-9BB2-E55A6276A977}" dt="2023-12-06T20:04:09.303" v="6296"/>
          <ac:spMkLst>
            <pc:docMk/>
            <pc:sldMk cId="3464590080" sldId="298"/>
            <ac:spMk id="159" creationId="{E7FC2476-EC2F-B25F-D569-55E66C80D6EE}"/>
          </ac:spMkLst>
        </pc:spChg>
        <pc:spChg chg="add mod">
          <ac:chgData name="Payal Vaidya" userId="233c8e2dd0fdc0c4" providerId="LiveId" clId="{22C587CE-C5AB-4D61-9BB2-E55A6276A977}" dt="2023-12-06T20:04:09.303" v="6296"/>
          <ac:spMkLst>
            <pc:docMk/>
            <pc:sldMk cId="3464590080" sldId="298"/>
            <ac:spMk id="160" creationId="{E670BF53-8934-671E-5F2E-14BBD2231CEF}"/>
          </ac:spMkLst>
        </pc:spChg>
        <pc:spChg chg="add mod">
          <ac:chgData name="Payal Vaidya" userId="233c8e2dd0fdc0c4" providerId="LiveId" clId="{22C587CE-C5AB-4D61-9BB2-E55A6276A977}" dt="2023-12-06T20:04:09.303" v="6296"/>
          <ac:spMkLst>
            <pc:docMk/>
            <pc:sldMk cId="3464590080" sldId="298"/>
            <ac:spMk id="161" creationId="{6FA3DEE0-4BE2-7EA1-5810-E46169BB33A0}"/>
          </ac:spMkLst>
        </pc:spChg>
        <pc:spChg chg="add mod">
          <ac:chgData name="Payal Vaidya" userId="233c8e2dd0fdc0c4" providerId="LiveId" clId="{22C587CE-C5AB-4D61-9BB2-E55A6276A977}" dt="2023-12-06T20:04:09.303" v="6296"/>
          <ac:spMkLst>
            <pc:docMk/>
            <pc:sldMk cId="3464590080" sldId="298"/>
            <ac:spMk id="162" creationId="{BC69EDF9-B226-F0CB-199C-5774F8B4C890}"/>
          </ac:spMkLst>
        </pc:spChg>
        <pc:spChg chg="add mod">
          <ac:chgData name="Payal Vaidya" userId="233c8e2dd0fdc0c4" providerId="LiveId" clId="{22C587CE-C5AB-4D61-9BB2-E55A6276A977}" dt="2023-12-06T20:04:09.303" v="6296"/>
          <ac:spMkLst>
            <pc:docMk/>
            <pc:sldMk cId="3464590080" sldId="298"/>
            <ac:spMk id="163" creationId="{02D044A8-4C5A-2573-E4B1-03C4811B35FF}"/>
          </ac:spMkLst>
        </pc:spChg>
        <pc:spChg chg="add mod">
          <ac:chgData name="Payal Vaidya" userId="233c8e2dd0fdc0c4" providerId="LiveId" clId="{22C587CE-C5AB-4D61-9BB2-E55A6276A977}" dt="2023-12-06T20:04:09.303" v="6296"/>
          <ac:spMkLst>
            <pc:docMk/>
            <pc:sldMk cId="3464590080" sldId="298"/>
            <ac:spMk id="164" creationId="{110EF4A0-5734-F5C3-DA4A-72FF0E061AC4}"/>
          </ac:spMkLst>
        </pc:spChg>
        <pc:spChg chg="add mod">
          <ac:chgData name="Payal Vaidya" userId="233c8e2dd0fdc0c4" providerId="LiveId" clId="{22C587CE-C5AB-4D61-9BB2-E55A6276A977}" dt="2023-12-06T20:04:09.303" v="6296"/>
          <ac:spMkLst>
            <pc:docMk/>
            <pc:sldMk cId="3464590080" sldId="298"/>
            <ac:spMk id="165" creationId="{E25CC3AA-A4AD-A9C8-1069-01C7798CBE55}"/>
          </ac:spMkLst>
        </pc:spChg>
        <pc:spChg chg="add mod">
          <ac:chgData name="Payal Vaidya" userId="233c8e2dd0fdc0c4" providerId="LiveId" clId="{22C587CE-C5AB-4D61-9BB2-E55A6276A977}" dt="2023-12-06T20:04:09.303" v="6296"/>
          <ac:spMkLst>
            <pc:docMk/>
            <pc:sldMk cId="3464590080" sldId="298"/>
            <ac:spMk id="166" creationId="{2EE3A57C-DA06-B6DE-781F-CC43E15E4AFD}"/>
          </ac:spMkLst>
        </pc:spChg>
        <pc:spChg chg="add mod">
          <ac:chgData name="Payal Vaidya" userId="233c8e2dd0fdc0c4" providerId="LiveId" clId="{22C587CE-C5AB-4D61-9BB2-E55A6276A977}" dt="2023-12-06T20:04:09.303" v="6296"/>
          <ac:spMkLst>
            <pc:docMk/>
            <pc:sldMk cId="3464590080" sldId="298"/>
            <ac:spMk id="167" creationId="{CE8A58DD-7D4B-5890-55AD-81F1E6FF6206}"/>
          </ac:spMkLst>
        </pc:spChg>
        <pc:spChg chg="add mod">
          <ac:chgData name="Payal Vaidya" userId="233c8e2dd0fdc0c4" providerId="LiveId" clId="{22C587CE-C5AB-4D61-9BB2-E55A6276A977}" dt="2023-12-06T20:04:09.303" v="6296"/>
          <ac:spMkLst>
            <pc:docMk/>
            <pc:sldMk cId="3464590080" sldId="298"/>
            <ac:spMk id="168" creationId="{94942885-54F1-0F38-03EE-83517EFD5AB1}"/>
          </ac:spMkLst>
        </pc:spChg>
        <pc:spChg chg="add mod">
          <ac:chgData name="Payal Vaidya" userId="233c8e2dd0fdc0c4" providerId="LiveId" clId="{22C587CE-C5AB-4D61-9BB2-E55A6276A977}" dt="2023-12-06T20:04:09.303" v="6296"/>
          <ac:spMkLst>
            <pc:docMk/>
            <pc:sldMk cId="3464590080" sldId="298"/>
            <ac:spMk id="169" creationId="{83D56C00-FBE9-F694-BBFE-8C7CF5835EE1}"/>
          </ac:spMkLst>
        </pc:spChg>
        <pc:spChg chg="add mod">
          <ac:chgData name="Payal Vaidya" userId="233c8e2dd0fdc0c4" providerId="LiveId" clId="{22C587CE-C5AB-4D61-9BB2-E55A6276A977}" dt="2023-12-06T20:04:09.303" v="6296"/>
          <ac:spMkLst>
            <pc:docMk/>
            <pc:sldMk cId="3464590080" sldId="298"/>
            <ac:spMk id="170" creationId="{1E8F28D1-C7B8-6C1C-6F6E-5EC19DF4A2B8}"/>
          </ac:spMkLst>
        </pc:spChg>
        <pc:spChg chg="add mod">
          <ac:chgData name="Payal Vaidya" userId="233c8e2dd0fdc0c4" providerId="LiveId" clId="{22C587CE-C5AB-4D61-9BB2-E55A6276A977}" dt="2023-12-06T20:06:52.792" v="6304" actId="1076"/>
          <ac:spMkLst>
            <pc:docMk/>
            <pc:sldMk cId="3464590080" sldId="298"/>
            <ac:spMk id="171" creationId="{31F8AA5A-5D83-B822-30BB-529307B58173}"/>
          </ac:spMkLst>
        </pc:spChg>
        <pc:spChg chg="add mod">
          <ac:chgData name="Payal Vaidya" userId="233c8e2dd0fdc0c4" providerId="LiveId" clId="{22C587CE-C5AB-4D61-9BB2-E55A6276A977}" dt="2023-12-06T20:04:09.303" v="6296"/>
          <ac:spMkLst>
            <pc:docMk/>
            <pc:sldMk cId="3464590080" sldId="298"/>
            <ac:spMk id="172" creationId="{FB9DF254-4295-1F8D-F8FA-B5A64DA95890}"/>
          </ac:spMkLst>
        </pc:spChg>
        <pc:spChg chg="add mod">
          <ac:chgData name="Payal Vaidya" userId="233c8e2dd0fdc0c4" providerId="LiveId" clId="{22C587CE-C5AB-4D61-9BB2-E55A6276A977}" dt="2023-12-06T20:04:09.303" v="6296"/>
          <ac:spMkLst>
            <pc:docMk/>
            <pc:sldMk cId="3464590080" sldId="298"/>
            <ac:spMk id="173" creationId="{914042C2-58E8-ACF9-6912-DF9B8E7B5F9B}"/>
          </ac:spMkLst>
        </pc:spChg>
        <pc:spChg chg="add mod">
          <ac:chgData name="Payal Vaidya" userId="233c8e2dd0fdc0c4" providerId="LiveId" clId="{22C587CE-C5AB-4D61-9BB2-E55A6276A977}" dt="2023-12-06T20:04:09.303" v="6296"/>
          <ac:spMkLst>
            <pc:docMk/>
            <pc:sldMk cId="3464590080" sldId="298"/>
            <ac:spMk id="174" creationId="{7AEE915E-06DA-99B3-465A-7FAA9EE908EE}"/>
          </ac:spMkLst>
        </pc:spChg>
        <pc:spChg chg="add mod">
          <ac:chgData name="Payal Vaidya" userId="233c8e2dd0fdc0c4" providerId="LiveId" clId="{22C587CE-C5AB-4D61-9BB2-E55A6276A977}" dt="2023-12-06T20:04:09.303" v="6296"/>
          <ac:spMkLst>
            <pc:docMk/>
            <pc:sldMk cId="3464590080" sldId="298"/>
            <ac:spMk id="175" creationId="{5D35493E-FD4D-1947-8FF8-55231F933CDC}"/>
          </ac:spMkLst>
        </pc:spChg>
        <pc:grpChg chg="add mod">
          <ac:chgData name="Payal Vaidya" userId="233c8e2dd0fdc0c4" providerId="LiveId" clId="{22C587CE-C5AB-4D61-9BB2-E55A6276A977}" dt="2023-12-06T20:05:29.453" v="6297" actId="1076"/>
          <ac:grpSpMkLst>
            <pc:docMk/>
            <pc:sldMk cId="3464590080" sldId="298"/>
            <ac:grpSpMk id="6" creationId="{8721D965-5B46-707B-4C22-AD5EDED5364E}"/>
          </ac:grpSpMkLst>
        </pc:grpChg>
        <pc:grpChg chg="add mod">
          <ac:chgData name="Payal Vaidya" userId="233c8e2dd0fdc0c4" providerId="LiveId" clId="{22C587CE-C5AB-4D61-9BB2-E55A6276A977}" dt="2023-12-06T20:04:09.303" v="6296"/>
          <ac:grpSpMkLst>
            <pc:docMk/>
            <pc:sldMk cId="3464590080" sldId="298"/>
            <ac:grpSpMk id="7" creationId="{4AD94066-42AB-84D5-0D0E-9E91A143C629}"/>
          </ac:grpSpMkLst>
        </pc:grpChg>
        <pc:grpChg chg="add mod">
          <ac:chgData name="Payal Vaidya" userId="233c8e2dd0fdc0c4" providerId="LiveId" clId="{22C587CE-C5AB-4D61-9BB2-E55A6276A977}" dt="2023-12-06T20:04:09.303" v="6296"/>
          <ac:grpSpMkLst>
            <pc:docMk/>
            <pc:sldMk cId="3464590080" sldId="298"/>
            <ac:grpSpMk id="8" creationId="{C13B135D-ED3F-EA62-AF11-31275D00592C}"/>
          </ac:grpSpMkLst>
        </pc:grpChg>
        <pc:grpChg chg="add del">
          <ac:chgData name="Payal Vaidya" userId="233c8e2dd0fdc0c4" providerId="LiveId" clId="{22C587CE-C5AB-4D61-9BB2-E55A6276A977}" dt="2023-12-06T20:00:57.893" v="6273" actId="26606"/>
          <ac:grpSpMkLst>
            <pc:docMk/>
            <pc:sldMk cId="3464590080" sldId="298"/>
            <ac:grpSpMk id="9" creationId="{E5D4A15D-C852-47D7-A7E3-7F8FEE9FCA9D}"/>
          </ac:grpSpMkLst>
        </pc:grpChg>
        <pc:grpChg chg="add mod">
          <ac:chgData name="Payal Vaidya" userId="233c8e2dd0fdc0c4" providerId="LiveId" clId="{22C587CE-C5AB-4D61-9BB2-E55A6276A977}" dt="2023-12-06T20:04:09.303" v="6296"/>
          <ac:grpSpMkLst>
            <pc:docMk/>
            <pc:sldMk cId="3464590080" sldId="298"/>
            <ac:grpSpMk id="19" creationId="{E5AF6A59-F183-34D1-7E10-2549F2504F97}"/>
          </ac:grpSpMkLst>
        </pc:grpChg>
        <pc:grpChg chg="add mod">
          <ac:chgData name="Payal Vaidya" userId="233c8e2dd0fdc0c4" providerId="LiveId" clId="{22C587CE-C5AB-4D61-9BB2-E55A6276A977}" dt="2023-12-06T20:04:09.303" v="6296"/>
          <ac:grpSpMkLst>
            <pc:docMk/>
            <pc:sldMk cId="3464590080" sldId="298"/>
            <ac:grpSpMk id="21" creationId="{E8AE21F6-DF24-E652-6AD3-BC868B762410}"/>
          </ac:grpSpMkLst>
        </pc:grpChg>
        <pc:grpChg chg="add del">
          <ac:chgData name="Payal Vaidya" userId="233c8e2dd0fdc0c4" providerId="LiveId" clId="{22C587CE-C5AB-4D61-9BB2-E55A6276A977}" dt="2023-12-06T20:00:57.893" v="6273" actId="26606"/>
          <ac:grpSpMkLst>
            <pc:docMk/>
            <pc:sldMk cId="3464590080" sldId="298"/>
            <ac:grpSpMk id="22" creationId="{2F448CB3-7B4F-45D7-B7C0-DF553DF61453}"/>
          </ac:grpSpMkLst>
        </pc:grpChg>
        <pc:grpChg chg="add del">
          <ac:chgData name="Payal Vaidya" userId="233c8e2dd0fdc0c4" providerId="LiveId" clId="{22C587CE-C5AB-4D61-9BB2-E55A6276A977}" dt="2023-12-06T20:02:01.616" v="6284" actId="26606"/>
          <ac:grpSpMkLst>
            <pc:docMk/>
            <pc:sldMk cId="3464590080" sldId="298"/>
            <ac:grpSpMk id="30" creationId="{E5D4A15D-C852-47D7-A7E3-7F8FEE9FCA9D}"/>
          </ac:grpSpMkLst>
        </pc:grpChg>
        <pc:grpChg chg="add del">
          <ac:chgData name="Payal Vaidya" userId="233c8e2dd0fdc0c4" providerId="LiveId" clId="{22C587CE-C5AB-4D61-9BB2-E55A6276A977}" dt="2023-12-06T20:02:01.616" v="6284" actId="26606"/>
          <ac:grpSpMkLst>
            <pc:docMk/>
            <pc:sldMk cId="3464590080" sldId="298"/>
            <ac:grpSpMk id="42" creationId="{08BCF048-8940-4354-B9EC-5AD74E283CE3}"/>
          </ac:grpSpMkLst>
        </pc:grpChg>
        <pc:grpChg chg="add mod">
          <ac:chgData name="Payal Vaidya" userId="233c8e2dd0fdc0c4" providerId="LiveId" clId="{22C587CE-C5AB-4D61-9BB2-E55A6276A977}" dt="2023-12-06T20:04:09.303" v="6296"/>
          <ac:grpSpMkLst>
            <pc:docMk/>
            <pc:sldMk cId="3464590080" sldId="298"/>
            <ac:grpSpMk id="47" creationId="{121A73F0-7777-7B04-B97F-2A1EE66F60D4}"/>
          </ac:grpSpMkLst>
        </pc:grpChg>
        <pc:grpChg chg="add del">
          <ac:chgData name="Payal Vaidya" userId="233c8e2dd0fdc0c4" providerId="LiveId" clId="{22C587CE-C5AB-4D61-9BB2-E55A6276A977}" dt="2023-12-06T20:03:38.309" v="6293" actId="26606"/>
          <ac:grpSpMkLst>
            <pc:docMk/>
            <pc:sldMk cId="3464590080" sldId="298"/>
            <ac:grpSpMk id="48" creationId="{FAEF28A3-012D-4640-B8B8-1EF6EAF7233B}"/>
          </ac:grpSpMkLst>
        </pc:grpChg>
        <pc:grpChg chg="add del">
          <ac:chgData name="Payal Vaidya" userId="233c8e2dd0fdc0c4" providerId="LiveId" clId="{22C587CE-C5AB-4D61-9BB2-E55A6276A977}" dt="2023-12-06T20:01:35.604" v="6277" actId="26606"/>
          <ac:grpSpMkLst>
            <pc:docMk/>
            <pc:sldMk cId="3464590080" sldId="298"/>
            <ac:grpSpMk id="51" creationId="{FAEF28A3-012D-4640-B8B8-1EF6EAF7233B}"/>
          </ac:grpSpMkLst>
        </pc:grpChg>
        <pc:grpChg chg="add del">
          <ac:chgData name="Payal Vaidya" userId="233c8e2dd0fdc0c4" providerId="LiveId" clId="{22C587CE-C5AB-4D61-9BB2-E55A6276A977}" dt="2023-12-06T20:01:57.089" v="6279" actId="26606"/>
          <ac:grpSpMkLst>
            <pc:docMk/>
            <pc:sldMk cId="3464590080" sldId="298"/>
            <ac:grpSpMk id="71" creationId="{DDA34B8A-FA8D-4E16-AD72-7B60B1C2582A}"/>
          </ac:grpSpMkLst>
        </pc:grpChg>
        <pc:grpChg chg="add">
          <ac:chgData name="Payal Vaidya" userId="233c8e2dd0fdc0c4" providerId="LiveId" clId="{22C587CE-C5AB-4D61-9BB2-E55A6276A977}" dt="2023-12-06T20:03:38.309" v="6293" actId="26606"/>
          <ac:grpSpMkLst>
            <pc:docMk/>
            <pc:sldMk cId="3464590080" sldId="298"/>
            <ac:grpSpMk id="82" creationId="{E5D4A15D-C852-47D7-A7E3-7F8FEE9FCA9D}"/>
          </ac:grpSpMkLst>
        </pc:grpChg>
        <pc:grpChg chg="add del">
          <ac:chgData name="Payal Vaidya" userId="233c8e2dd0fdc0c4" providerId="LiveId" clId="{22C587CE-C5AB-4D61-9BB2-E55A6276A977}" dt="2023-12-06T20:01:59.623" v="6281" actId="26606"/>
          <ac:grpSpMkLst>
            <pc:docMk/>
            <pc:sldMk cId="3464590080" sldId="298"/>
            <ac:grpSpMk id="89" creationId="{6503EB0F-2257-4A3E-A73B-E1DE769B459F}"/>
          </ac:grpSpMkLst>
        </pc:grpChg>
        <pc:grpChg chg="add del">
          <ac:chgData name="Payal Vaidya" userId="233c8e2dd0fdc0c4" providerId="LiveId" clId="{22C587CE-C5AB-4D61-9BB2-E55A6276A977}" dt="2023-12-06T20:02:01.490" v="6283" actId="26606"/>
          <ac:grpSpMkLst>
            <pc:docMk/>
            <pc:sldMk cId="3464590080" sldId="298"/>
            <ac:grpSpMk id="91" creationId="{DDA34B8A-FA8D-4E16-AD72-7B60B1C2582A}"/>
          </ac:grpSpMkLst>
        </pc:grpChg>
        <pc:grpChg chg="add">
          <ac:chgData name="Payal Vaidya" userId="233c8e2dd0fdc0c4" providerId="LiveId" clId="{22C587CE-C5AB-4D61-9BB2-E55A6276A977}" dt="2023-12-06T20:03:38.309" v="6293" actId="26606"/>
          <ac:grpSpMkLst>
            <pc:docMk/>
            <pc:sldMk cId="3464590080" sldId="298"/>
            <ac:grpSpMk id="95" creationId="{08BCF048-8940-4354-B9EC-5AD74E283CE3}"/>
          </ac:grpSpMkLst>
        </pc:grpChg>
        <pc:grpChg chg="add del">
          <ac:chgData name="Payal Vaidya" userId="233c8e2dd0fdc0c4" providerId="LiveId" clId="{22C587CE-C5AB-4D61-9BB2-E55A6276A977}" dt="2023-12-06T20:03:00.645" v="6289" actId="26606"/>
          <ac:grpSpMkLst>
            <pc:docMk/>
            <pc:sldMk cId="3464590080" sldId="298"/>
            <ac:grpSpMk id="99" creationId="{FAEF28A3-012D-4640-B8B8-1EF6EAF7233B}"/>
          </ac:grpSpMkLst>
        </pc:grpChg>
        <pc:grpChg chg="add del">
          <ac:chgData name="Payal Vaidya" userId="233c8e2dd0fdc0c4" providerId="LiveId" clId="{22C587CE-C5AB-4D61-9BB2-E55A6276A977}" dt="2023-12-06T20:03:00.273" v="6288" actId="26606"/>
          <ac:grpSpMkLst>
            <pc:docMk/>
            <pc:sldMk cId="3464590080" sldId="298"/>
            <ac:grpSpMk id="115" creationId="{E5D4A15D-C852-47D7-A7E3-7F8FEE9FCA9D}"/>
          </ac:grpSpMkLst>
        </pc:grpChg>
        <pc:grpChg chg="add mod">
          <ac:chgData name="Payal Vaidya" userId="233c8e2dd0fdc0c4" providerId="LiveId" clId="{22C587CE-C5AB-4D61-9BB2-E55A6276A977}" dt="2023-12-06T20:04:09.303" v="6296"/>
          <ac:grpSpMkLst>
            <pc:docMk/>
            <pc:sldMk cId="3464590080" sldId="298"/>
            <ac:grpSpMk id="125" creationId="{692CED86-15E3-C504-B0A3-64FCAF304EBA}"/>
          </ac:grpSpMkLst>
        </pc:grpChg>
        <pc:grpChg chg="add mod">
          <ac:chgData name="Payal Vaidya" userId="233c8e2dd0fdc0c4" providerId="LiveId" clId="{22C587CE-C5AB-4D61-9BB2-E55A6276A977}" dt="2023-12-06T20:04:09.303" v="6296"/>
          <ac:grpSpMkLst>
            <pc:docMk/>
            <pc:sldMk cId="3464590080" sldId="298"/>
            <ac:grpSpMk id="127" creationId="{8DDBE76A-08C2-2F32-B268-A747A318F071}"/>
          </ac:grpSpMkLst>
        </pc:grpChg>
        <pc:grpChg chg="add del">
          <ac:chgData name="Payal Vaidya" userId="233c8e2dd0fdc0c4" providerId="LiveId" clId="{22C587CE-C5AB-4D61-9BB2-E55A6276A977}" dt="2023-12-06T20:03:00.273" v="6288" actId="26606"/>
          <ac:grpSpMkLst>
            <pc:docMk/>
            <pc:sldMk cId="3464590080" sldId="298"/>
            <ac:grpSpMk id="128" creationId="{08BCF048-8940-4354-B9EC-5AD74E283CE3}"/>
          </ac:grpSpMkLst>
        </pc:grpChg>
        <pc:grpChg chg="add mod">
          <ac:chgData name="Payal Vaidya" userId="233c8e2dd0fdc0c4" providerId="LiveId" clId="{22C587CE-C5AB-4D61-9BB2-E55A6276A977}" dt="2023-12-06T20:04:09.303" v="6296"/>
          <ac:grpSpMkLst>
            <pc:docMk/>
            <pc:sldMk cId="3464590080" sldId="298"/>
            <ac:grpSpMk id="136" creationId="{C7421802-3DFC-6FDF-8D8C-BB6DC995C68B}"/>
          </ac:grpSpMkLst>
        </pc:grpChg>
        <pc:grpChg chg="add mod">
          <ac:chgData name="Payal Vaidya" userId="233c8e2dd0fdc0c4" providerId="LiveId" clId="{22C587CE-C5AB-4D61-9BB2-E55A6276A977}" dt="2023-12-06T20:04:09.303" v="6296"/>
          <ac:grpSpMkLst>
            <pc:docMk/>
            <pc:sldMk cId="3464590080" sldId="298"/>
            <ac:grpSpMk id="138" creationId="{177F060A-273F-64EA-3571-01DA55277C94}"/>
          </ac:grpSpMkLst>
        </pc:grpChg>
        <pc:grpChg chg="add del">
          <ac:chgData name="Payal Vaidya" userId="233c8e2dd0fdc0c4" providerId="LiveId" clId="{22C587CE-C5AB-4D61-9BB2-E55A6276A977}" dt="2023-12-06T20:03:16.401" v="6290" actId="700"/>
          <ac:grpSpMkLst>
            <pc:docMk/>
            <pc:sldMk cId="3464590080" sldId="298"/>
            <ac:grpSpMk id="139" creationId="{FAEF28A3-012D-4640-B8B8-1EF6EAF7233B}"/>
          </ac:grpSpMkLst>
        </pc:grpChg>
        <pc:grpChg chg="add mod">
          <ac:chgData name="Payal Vaidya" userId="233c8e2dd0fdc0c4" providerId="LiveId" clId="{22C587CE-C5AB-4D61-9BB2-E55A6276A977}" dt="2023-12-06T20:04:09.303" v="6296"/>
          <ac:grpSpMkLst>
            <pc:docMk/>
            <pc:sldMk cId="3464590080" sldId="298"/>
            <ac:grpSpMk id="150" creationId="{2D9C6B2F-0E39-E57F-B217-5BF9A6D10580}"/>
          </ac:grpSpMkLst>
        </pc:grpChg>
        <pc:grpChg chg="add mod">
          <ac:chgData name="Payal Vaidya" userId="233c8e2dd0fdc0c4" providerId="LiveId" clId="{22C587CE-C5AB-4D61-9BB2-E55A6276A977}" dt="2023-12-06T20:04:09.303" v="6296"/>
          <ac:grpSpMkLst>
            <pc:docMk/>
            <pc:sldMk cId="3464590080" sldId="298"/>
            <ac:grpSpMk id="151" creationId="{2ADDE68B-AE66-5596-BDCA-64BC805F35D3}"/>
          </ac:grpSpMkLst>
        </pc:grpChg>
        <pc:graphicFrameChg chg="add del">
          <ac:chgData name="Payal Vaidya" userId="233c8e2dd0fdc0c4" providerId="LiveId" clId="{22C587CE-C5AB-4D61-9BB2-E55A6276A977}" dt="2023-12-06T20:00:57.893" v="6273" actId="26606"/>
          <ac:graphicFrameMkLst>
            <pc:docMk/>
            <pc:sldMk cId="3464590080" sldId="298"/>
            <ac:graphicFrameMk id="5" creationId="{4600E638-A690-2DE3-AAF4-99582E1801EC}"/>
          </ac:graphicFrameMkLst>
        </pc:graphicFrameChg>
        <pc:graphicFrameChg chg="add del mod modGraphic">
          <ac:chgData name="Payal Vaidya" userId="233c8e2dd0fdc0c4" providerId="LiveId" clId="{22C587CE-C5AB-4D61-9BB2-E55A6276A977}" dt="2023-12-06T20:04:06.059" v="6295" actId="478"/>
          <ac:graphicFrameMkLst>
            <pc:docMk/>
            <pc:sldMk cId="3464590080" sldId="298"/>
            <ac:graphicFrameMk id="46" creationId="{EE141CDF-1988-2C06-0A0D-6F9A5FF9503E}"/>
          </ac:graphicFrameMkLst>
        </pc:graphicFrameChg>
      </pc:sldChg>
      <pc:sldChg chg="addSp delSp modSp new mod setBg setClrOvrMap">
        <pc:chgData name="Payal Vaidya" userId="233c8e2dd0fdc0c4" providerId="LiveId" clId="{22C587CE-C5AB-4D61-9BB2-E55A6276A977}" dt="2023-12-07T14:59:30.990" v="7714" actId="20577"/>
        <pc:sldMkLst>
          <pc:docMk/>
          <pc:sldMk cId="197017886" sldId="299"/>
        </pc:sldMkLst>
        <pc:spChg chg="add del mod">
          <ac:chgData name="Payal Vaidya" userId="233c8e2dd0fdc0c4" providerId="LiveId" clId="{22C587CE-C5AB-4D61-9BB2-E55A6276A977}" dt="2023-12-06T20:11:27.283" v="6350" actId="26606"/>
          <ac:spMkLst>
            <pc:docMk/>
            <pc:sldMk cId="197017886" sldId="299"/>
            <ac:spMk id="3" creationId="{E959E826-FC18-C154-6924-5B9B2E589E3A}"/>
          </ac:spMkLst>
        </pc:spChg>
        <pc:spChg chg="add del">
          <ac:chgData name="Payal Vaidya" userId="233c8e2dd0fdc0c4" providerId="LiveId" clId="{22C587CE-C5AB-4D61-9BB2-E55A6276A977}" dt="2023-12-07T00:59:26.328" v="7035" actId="26606"/>
          <ac:spMkLst>
            <pc:docMk/>
            <pc:sldMk cId="197017886" sldId="299"/>
            <ac:spMk id="7" creationId="{6288FC2F-B192-42B2-90BE-517E1039BE0B}"/>
          </ac:spMkLst>
        </pc:spChg>
        <pc:spChg chg="add del">
          <ac:chgData name="Payal Vaidya" userId="233c8e2dd0fdc0c4" providerId="LiveId" clId="{22C587CE-C5AB-4D61-9BB2-E55A6276A977}" dt="2023-12-07T00:59:26.328" v="7035" actId="26606"/>
          <ac:spMkLst>
            <pc:docMk/>
            <pc:sldMk cId="197017886" sldId="299"/>
            <ac:spMk id="8" creationId="{A000C36E-AAFD-4188-BB55-FAE4A82728C9}"/>
          </ac:spMkLst>
        </pc:spChg>
        <pc:spChg chg="add del">
          <ac:chgData name="Payal Vaidya" userId="233c8e2dd0fdc0c4" providerId="LiveId" clId="{22C587CE-C5AB-4D61-9BB2-E55A6276A977}" dt="2023-12-07T00:59:26.328" v="7035" actId="26606"/>
          <ac:spMkLst>
            <pc:docMk/>
            <pc:sldMk cId="197017886" sldId="299"/>
            <ac:spMk id="19" creationId="{33E51D9F-DA72-49DE-9183-76B062B38581}"/>
          </ac:spMkLst>
        </pc:spChg>
        <pc:spChg chg="add del">
          <ac:chgData name="Payal Vaidya" userId="233c8e2dd0fdc0c4" providerId="LiveId" clId="{22C587CE-C5AB-4D61-9BB2-E55A6276A977}" dt="2023-12-06T20:11:06.223" v="6348" actId="26606"/>
          <ac:spMkLst>
            <pc:docMk/>
            <pc:sldMk cId="197017886" sldId="299"/>
            <ac:spMk id="20" creationId="{6288FC2F-B192-42B2-90BE-517E1039BE0B}"/>
          </ac:spMkLst>
        </pc:spChg>
        <pc:spChg chg="add del">
          <ac:chgData name="Payal Vaidya" userId="233c8e2dd0fdc0c4" providerId="LiveId" clId="{22C587CE-C5AB-4D61-9BB2-E55A6276A977}" dt="2023-12-07T00:59:26.328" v="7035" actId="26606"/>
          <ac:spMkLst>
            <pc:docMk/>
            <pc:sldMk cId="197017886" sldId="299"/>
            <ac:spMk id="24" creationId="{13CB6D4A-4ADE-4BAF-BB67-7E9E8AB2C807}"/>
          </ac:spMkLst>
        </pc:spChg>
        <pc:spChg chg="add del">
          <ac:chgData name="Payal Vaidya" userId="233c8e2dd0fdc0c4" providerId="LiveId" clId="{22C587CE-C5AB-4D61-9BB2-E55A6276A977}" dt="2023-12-07T00:59:26.328" v="7035" actId="26606"/>
          <ac:spMkLst>
            <pc:docMk/>
            <pc:sldMk cId="197017886" sldId="299"/>
            <ac:spMk id="26" creationId="{2065753A-F15B-43F6-B811-03D54342667C}"/>
          </ac:spMkLst>
        </pc:spChg>
        <pc:spChg chg="add del">
          <ac:chgData name="Payal Vaidya" userId="233c8e2dd0fdc0c4" providerId="LiveId" clId="{22C587CE-C5AB-4D61-9BB2-E55A6276A977}" dt="2023-12-07T00:59:26.328" v="7035" actId="26606"/>
          <ac:spMkLst>
            <pc:docMk/>
            <pc:sldMk cId="197017886" sldId="299"/>
            <ac:spMk id="28" creationId="{219AED55-7F29-4A42-9B4E-43EA055109AD}"/>
          </ac:spMkLst>
        </pc:spChg>
        <pc:spChg chg="add del">
          <ac:chgData name="Payal Vaidya" userId="233c8e2dd0fdc0c4" providerId="LiveId" clId="{22C587CE-C5AB-4D61-9BB2-E55A6276A977}" dt="2023-12-07T00:59:26.328" v="7035" actId="26606"/>
          <ac:spMkLst>
            <pc:docMk/>
            <pc:sldMk cId="197017886" sldId="299"/>
            <ac:spMk id="30" creationId="{3394EDF3-F539-40F8-9354-FE028858291C}"/>
          </ac:spMkLst>
        </pc:spChg>
        <pc:spChg chg="add del">
          <ac:chgData name="Payal Vaidya" userId="233c8e2dd0fdc0c4" providerId="LiveId" clId="{22C587CE-C5AB-4D61-9BB2-E55A6276A977}" dt="2023-12-06T20:11:06.223" v="6348" actId="26606"/>
          <ac:spMkLst>
            <pc:docMk/>
            <pc:sldMk cId="197017886" sldId="299"/>
            <ac:spMk id="31" creationId="{CC28BCC9-4093-4FD5-83EB-7EC297F51396}"/>
          </ac:spMkLst>
        </pc:spChg>
        <pc:spChg chg="add del">
          <ac:chgData name="Payal Vaidya" userId="233c8e2dd0fdc0c4" providerId="LiveId" clId="{22C587CE-C5AB-4D61-9BB2-E55A6276A977}" dt="2023-12-07T00:59:26.328" v="7035" actId="26606"/>
          <ac:spMkLst>
            <pc:docMk/>
            <pc:sldMk cId="197017886" sldId="299"/>
            <ac:spMk id="32" creationId="{25236E71-242B-4CE7-96BC-B66F91F9DF65}"/>
          </ac:spMkLst>
        </pc:spChg>
        <pc:spChg chg="add del">
          <ac:chgData name="Payal Vaidya" userId="233c8e2dd0fdc0c4" providerId="LiveId" clId="{22C587CE-C5AB-4D61-9BB2-E55A6276A977}" dt="2023-12-07T00:59:26.328" v="7035" actId="26606"/>
          <ac:spMkLst>
            <pc:docMk/>
            <pc:sldMk cId="197017886" sldId="299"/>
            <ac:spMk id="34" creationId="{683A5930-ABB0-4C7A-8E96-AB945DFB0D3E}"/>
          </ac:spMkLst>
        </pc:spChg>
        <pc:spChg chg="add del">
          <ac:chgData name="Payal Vaidya" userId="233c8e2dd0fdc0c4" providerId="LiveId" clId="{22C587CE-C5AB-4D61-9BB2-E55A6276A977}" dt="2023-12-06T20:10:59.861" v="6347" actId="26606"/>
          <ac:spMkLst>
            <pc:docMk/>
            <pc:sldMk cId="197017886" sldId="299"/>
            <ac:spMk id="47" creationId="{6288FC2F-B192-42B2-90BE-517E1039BE0B}"/>
          </ac:spMkLst>
        </pc:spChg>
        <pc:spChg chg="add del">
          <ac:chgData name="Payal Vaidya" userId="233c8e2dd0fdc0c4" providerId="LiveId" clId="{22C587CE-C5AB-4D61-9BB2-E55A6276A977}" dt="2023-12-07T00:59:26.228" v="7034" actId="26606"/>
          <ac:spMkLst>
            <pc:docMk/>
            <pc:sldMk cId="197017886" sldId="299"/>
            <ac:spMk id="50" creationId="{6288FC2F-B192-42B2-90BE-517E1039BE0B}"/>
          </ac:spMkLst>
        </pc:spChg>
        <pc:spChg chg="add del">
          <ac:chgData name="Payal Vaidya" userId="233c8e2dd0fdc0c4" providerId="LiveId" clId="{22C587CE-C5AB-4D61-9BB2-E55A6276A977}" dt="2023-12-06T20:10:59.861" v="6347" actId="26606"/>
          <ac:spMkLst>
            <pc:docMk/>
            <pc:sldMk cId="197017886" sldId="299"/>
            <ac:spMk id="58" creationId="{CC28BCC9-4093-4FD5-83EB-7EC297F51396}"/>
          </ac:spMkLst>
        </pc:spChg>
        <pc:spChg chg="add del">
          <ac:chgData name="Payal Vaidya" userId="233c8e2dd0fdc0c4" providerId="LiveId" clId="{22C587CE-C5AB-4D61-9BB2-E55A6276A977}" dt="2023-12-07T00:59:26.228" v="7034" actId="26606"/>
          <ac:spMkLst>
            <pc:docMk/>
            <pc:sldMk cId="197017886" sldId="299"/>
            <ac:spMk id="61" creationId="{CC28BCC9-4093-4FD5-83EB-7EC297F51396}"/>
          </ac:spMkLst>
        </pc:spChg>
        <pc:spChg chg="add">
          <ac:chgData name="Payal Vaidya" userId="233c8e2dd0fdc0c4" providerId="LiveId" clId="{22C587CE-C5AB-4D61-9BB2-E55A6276A977}" dt="2023-12-07T00:59:26.328" v="7035" actId="26606"/>
          <ac:spMkLst>
            <pc:docMk/>
            <pc:sldMk cId="197017886" sldId="299"/>
            <ac:spMk id="73" creationId="{6288FC2F-B192-42B2-90BE-517E1039BE0B}"/>
          </ac:spMkLst>
        </pc:spChg>
        <pc:spChg chg="add">
          <ac:chgData name="Payal Vaidya" userId="233c8e2dd0fdc0c4" providerId="LiveId" clId="{22C587CE-C5AB-4D61-9BB2-E55A6276A977}" dt="2023-12-07T00:59:26.328" v="7035" actId="26606"/>
          <ac:spMkLst>
            <pc:docMk/>
            <pc:sldMk cId="197017886" sldId="299"/>
            <ac:spMk id="77" creationId="{F9ED434F-8767-46CC-B26B-5AF62FF01E66}"/>
          </ac:spMkLst>
        </pc:spChg>
        <pc:grpChg chg="add del">
          <ac:chgData name="Payal Vaidya" userId="233c8e2dd0fdc0c4" providerId="LiveId" clId="{22C587CE-C5AB-4D61-9BB2-E55A6276A977}" dt="2023-12-07T00:59:26.328" v="7035" actId="26606"/>
          <ac:grpSpMkLst>
            <pc:docMk/>
            <pc:sldMk cId="197017886" sldId="299"/>
            <ac:grpSpMk id="6" creationId="{E5D4A15D-C852-47D7-A7E3-7F8FEE9FCA9D}"/>
          </ac:grpSpMkLst>
        </pc:grpChg>
        <pc:grpChg chg="add del">
          <ac:chgData name="Payal Vaidya" userId="233c8e2dd0fdc0c4" providerId="LiveId" clId="{22C587CE-C5AB-4D61-9BB2-E55A6276A977}" dt="2023-12-06T20:11:06.223" v="6348" actId="26606"/>
          <ac:grpSpMkLst>
            <pc:docMk/>
            <pc:sldMk cId="197017886" sldId="299"/>
            <ac:grpSpMk id="9" creationId="{E5D4A15D-C852-47D7-A7E3-7F8FEE9FCA9D}"/>
          </ac:grpSpMkLst>
        </pc:grpChg>
        <pc:grpChg chg="add del">
          <ac:chgData name="Payal Vaidya" userId="233c8e2dd0fdc0c4" providerId="LiveId" clId="{22C587CE-C5AB-4D61-9BB2-E55A6276A977}" dt="2023-12-06T20:11:06.223" v="6348" actId="26606"/>
          <ac:grpSpMkLst>
            <pc:docMk/>
            <pc:sldMk cId="197017886" sldId="299"/>
            <ac:grpSpMk id="22" creationId="{08BCF048-8940-4354-B9EC-5AD74E283CE3}"/>
          </ac:grpSpMkLst>
        </pc:grpChg>
        <pc:grpChg chg="add del">
          <ac:chgData name="Payal Vaidya" userId="233c8e2dd0fdc0c4" providerId="LiveId" clId="{22C587CE-C5AB-4D61-9BB2-E55A6276A977}" dt="2023-12-06T20:10:59.861" v="6347" actId="26606"/>
          <ac:grpSpMkLst>
            <pc:docMk/>
            <pc:sldMk cId="197017886" sldId="299"/>
            <ac:grpSpMk id="36" creationId="{E5D4A15D-C852-47D7-A7E3-7F8FEE9FCA9D}"/>
          </ac:grpSpMkLst>
        </pc:grpChg>
        <pc:grpChg chg="add del">
          <ac:chgData name="Payal Vaidya" userId="233c8e2dd0fdc0c4" providerId="LiveId" clId="{22C587CE-C5AB-4D61-9BB2-E55A6276A977}" dt="2023-12-07T00:59:26.228" v="7034" actId="26606"/>
          <ac:grpSpMkLst>
            <pc:docMk/>
            <pc:sldMk cId="197017886" sldId="299"/>
            <ac:grpSpMk id="39" creationId="{E5D4A15D-C852-47D7-A7E3-7F8FEE9FCA9D}"/>
          </ac:grpSpMkLst>
        </pc:grpChg>
        <pc:grpChg chg="add del">
          <ac:chgData name="Payal Vaidya" userId="233c8e2dd0fdc0c4" providerId="LiveId" clId="{22C587CE-C5AB-4D61-9BB2-E55A6276A977}" dt="2023-12-06T20:10:59.861" v="6347" actId="26606"/>
          <ac:grpSpMkLst>
            <pc:docMk/>
            <pc:sldMk cId="197017886" sldId="299"/>
            <ac:grpSpMk id="49" creationId="{08BCF048-8940-4354-B9EC-5AD74E283CE3}"/>
          </ac:grpSpMkLst>
        </pc:grpChg>
        <pc:grpChg chg="add del">
          <ac:chgData name="Payal Vaidya" userId="233c8e2dd0fdc0c4" providerId="LiveId" clId="{22C587CE-C5AB-4D61-9BB2-E55A6276A977}" dt="2023-12-07T00:59:26.228" v="7034" actId="26606"/>
          <ac:grpSpMkLst>
            <pc:docMk/>
            <pc:sldMk cId="197017886" sldId="299"/>
            <ac:grpSpMk id="52" creationId="{08BCF048-8940-4354-B9EC-5AD74E283CE3}"/>
          </ac:grpSpMkLst>
        </pc:grpChg>
        <pc:grpChg chg="add">
          <ac:chgData name="Payal Vaidya" userId="233c8e2dd0fdc0c4" providerId="LiveId" clId="{22C587CE-C5AB-4D61-9BB2-E55A6276A977}" dt="2023-12-07T00:59:26.328" v="7035" actId="26606"/>
          <ac:grpSpMkLst>
            <pc:docMk/>
            <pc:sldMk cId="197017886" sldId="299"/>
            <ac:grpSpMk id="63" creationId="{E5D4A15D-C852-47D7-A7E3-7F8FEE9FCA9D}"/>
          </ac:grpSpMkLst>
        </pc:grpChg>
        <pc:grpChg chg="add">
          <ac:chgData name="Payal Vaidya" userId="233c8e2dd0fdc0c4" providerId="LiveId" clId="{22C587CE-C5AB-4D61-9BB2-E55A6276A977}" dt="2023-12-07T00:59:26.328" v="7035" actId="26606"/>
          <ac:grpSpMkLst>
            <pc:docMk/>
            <pc:sldMk cId="197017886" sldId="299"/>
            <ac:grpSpMk id="74" creationId="{2F448CB3-7B4F-45D7-B7C0-DF553DF61453}"/>
          </ac:grpSpMkLst>
        </pc:grpChg>
        <pc:graphicFrameChg chg="add del mod modGraphic">
          <ac:chgData name="Payal Vaidya" userId="233c8e2dd0fdc0c4" providerId="LiveId" clId="{22C587CE-C5AB-4D61-9BB2-E55A6276A977}" dt="2023-12-06T20:11:06.223" v="6348" actId="26606"/>
          <ac:graphicFrameMkLst>
            <pc:docMk/>
            <pc:sldMk cId="197017886" sldId="299"/>
            <ac:graphicFrameMk id="5" creationId="{5DAE037C-AD85-BBEF-A5C4-494323585B7D}"/>
          </ac:graphicFrameMkLst>
        </pc:graphicFrameChg>
        <pc:graphicFrameChg chg="add mod modGraphic">
          <ac:chgData name="Payal Vaidya" userId="233c8e2dd0fdc0c4" providerId="LiveId" clId="{22C587CE-C5AB-4D61-9BB2-E55A6276A977}" dt="2023-12-07T14:59:30.990" v="7714" actId="20577"/>
          <ac:graphicFrameMkLst>
            <pc:docMk/>
            <pc:sldMk cId="197017886" sldId="299"/>
            <ac:graphicFrameMk id="21" creationId="{C91696CC-F765-5E0F-18ED-A0EFF3A3FCF0}"/>
          </ac:graphicFrameMkLst>
        </pc:graphicFrameChg>
      </pc:sldChg>
      <pc:sldChg chg="addSp delSp modSp new mod setBg">
        <pc:chgData name="Payal Vaidya" userId="233c8e2dd0fdc0c4" providerId="LiveId" clId="{22C587CE-C5AB-4D61-9BB2-E55A6276A977}" dt="2023-12-06T20:17:28.348" v="6377" actId="14100"/>
        <pc:sldMkLst>
          <pc:docMk/>
          <pc:sldMk cId="2977926872" sldId="300"/>
        </pc:sldMkLst>
        <pc:spChg chg="add">
          <ac:chgData name="Payal Vaidya" userId="233c8e2dd0fdc0c4" providerId="LiveId" clId="{22C587CE-C5AB-4D61-9BB2-E55A6276A977}" dt="2023-12-06T20:17:17.509" v="6376" actId="26606"/>
          <ac:spMkLst>
            <pc:docMk/>
            <pc:sldMk cId="2977926872" sldId="300"/>
            <ac:spMk id="28" creationId="{112839B5-6527-4FE1-B5CA-71D5FFC47C0E}"/>
          </ac:spMkLst>
        </pc:spChg>
        <pc:spChg chg="add">
          <ac:chgData name="Payal Vaidya" userId="233c8e2dd0fdc0c4" providerId="LiveId" clId="{22C587CE-C5AB-4D61-9BB2-E55A6276A977}" dt="2023-12-06T20:17:17.509" v="6376" actId="26606"/>
          <ac:spMkLst>
            <pc:docMk/>
            <pc:sldMk cId="2977926872" sldId="300"/>
            <ac:spMk id="29" creationId="{089B37F3-721E-4809-A50E-9EE306404ED8}"/>
          </ac:spMkLst>
        </pc:spChg>
        <pc:spChg chg="add">
          <ac:chgData name="Payal Vaidya" userId="233c8e2dd0fdc0c4" providerId="LiveId" clId="{22C587CE-C5AB-4D61-9BB2-E55A6276A977}" dt="2023-12-06T20:17:17.509" v="6376" actId="26606"/>
          <ac:spMkLst>
            <pc:docMk/>
            <pc:sldMk cId="2977926872" sldId="300"/>
            <ac:spMk id="30" creationId="{BE12D8E2-6088-4997-A8C6-1794DA9E1D48}"/>
          </ac:spMkLst>
        </pc:spChg>
        <pc:spChg chg="add">
          <ac:chgData name="Payal Vaidya" userId="233c8e2dd0fdc0c4" providerId="LiveId" clId="{22C587CE-C5AB-4D61-9BB2-E55A6276A977}" dt="2023-12-06T20:17:17.509" v="6376" actId="26606"/>
          <ac:spMkLst>
            <pc:docMk/>
            <pc:sldMk cId="2977926872" sldId="300"/>
            <ac:spMk id="31" creationId="{FAF10F47-1605-47C5-AE58-9062909ADA42}"/>
          </ac:spMkLst>
        </pc:spChg>
        <pc:picChg chg="add mod ord">
          <ac:chgData name="Payal Vaidya" userId="233c8e2dd0fdc0c4" providerId="LiveId" clId="{22C587CE-C5AB-4D61-9BB2-E55A6276A977}" dt="2023-12-06T20:17:17.509" v="6376" actId="26606"/>
          <ac:picMkLst>
            <pc:docMk/>
            <pc:sldMk cId="2977926872" sldId="300"/>
            <ac:picMk id="3" creationId="{5F03917E-93CF-7BCC-2F12-9FE8EB660CBA}"/>
          </ac:picMkLst>
        </pc:picChg>
        <pc:picChg chg="add mod ord">
          <ac:chgData name="Payal Vaidya" userId="233c8e2dd0fdc0c4" providerId="LiveId" clId="{22C587CE-C5AB-4D61-9BB2-E55A6276A977}" dt="2023-12-06T20:17:28.348" v="6377" actId="14100"/>
          <ac:picMkLst>
            <pc:docMk/>
            <pc:sldMk cId="2977926872" sldId="300"/>
            <ac:picMk id="5" creationId="{C3B7521A-D592-9D37-BA6F-E9D096F4DAAB}"/>
          </ac:picMkLst>
        </pc:picChg>
        <pc:picChg chg="add mod ord">
          <ac:chgData name="Payal Vaidya" userId="233c8e2dd0fdc0c4" providerId="LiveId" clId="{22C587CE-C5AB-4D61-9BB2-E55A6276A977}" dt="2023-12-06T20:17:17.509" v="6376" actId="26606"/>
          <ac:picMkLst>
            <pc:docMk/>
            <pc:sldMk cId="2977926872" sldId="300"/>
            <ac:picMk id="7" creationId="{E748004D-36CF-A506-46DE-CF61C7B8B6B4}"/>
          </ac:picMkLst>
        </pc:picChg>
        <pc:picChg chg="add mod ord">
          <ac:chgData name="Payal Vaidya" userId="233c8e2dd0fdc0c4" providerId="LiveId" clId="{22C587CE-C5AB-4D61-9BB2-E55A6276A977}" dt="2023-12-06T20:17:17.509" v="6376" actId="26606"/>
          <ac:picMkLst>
            <pc:docMk/>
            <pc:sldMk cId="2977926872" sldId="300"/>
            <ac:picMk id="9" creationId="{C07D2955-499E-400A-42FB-20CD2C20472B}"/>
          </ac:picMkLst>
        </pc:picChg>
        <pc:picChg chg="add mod ord">
          <ac:chgData name="Payal Vaidya" userId="233c8e2dd0fdc0c4" providerId="LiveId" clId="{22C587CE-C5AB-4D61-9BB2-E55A6276A977}" dt="2023-12-06T20:17:17.509" v="6376" actId="26606"/>
          <ac:picMkLst>
            <pc:docMk/>
            <pc:sldMk cId="2977926872" sldId="300"/>
            <ac:picMk id="11" creationId="{0FE340F5-0E69-B9D5-F280-B146BD3288BC}"/>
          </ac:picMkLst>
        </pc:picChg>
        <pc:cxnChg chg="add del">
          <ac:chgData name="Payal Vaidya" userId="233c8e2dd0fdc0c4" providerId="LiveId" clId="{22C587CE-C5AB-4D61-9BB2-E55A6276A977}" dt="2023-12-06T20:17:17.503" v="6375" actId="26606"/>
          <ac:cxnSpMkLst>
            <pc:docMk/>
            <pc:sldMk cId="2977926872" sldId="300"/>
            <ac:cxnSpMk id="16" creationId="{B817B4B8-5E01-4B44-BC25-876D56C12149}"/>
          </ac:cxnSpMkLst>
        </pc:cxnChg>
        <pc:cxnChg chg="add del">
          <ac:chgData name="Payal Vaidya" userId="233c8e2dd0fdc0c4" providerId="LiveId" clId="{22C587CE-C5AB-4D61-9BB2-E55A6276A977}" dt="2023-12-06T20:17:17.503" v="6375" actId="26606"/>
          <ac:cxnSpMkLst>
            <pc:docMk/>
            <pc:sldMk cId="2977926872" sldId="300"/>
            <ac:cxnSpMk id="18" creationId="{D683D1A4-93E5-4A4D-B103-8223A220EB2B}"/>
          </ac:cxnSpMkLst>
        </pc:cxnChg>
        <pc:cxnChg chg="add del">
          <ac:chgData name="Payal Vaidya" userId="233c8e2dd0fdc0c4" providerId="LiveId" clId="{22C587CE-C5AB-4D61-9BB2-E55A6276A977}" dt="2023-12-06T20:17:17.503" v="6375" actId="26606"/>
          <ac:cxnSpMkLst>
            <pc:docMk/>
            <pc:sldMk cId="2977926872" sldId="300"/>
            <ac:cxnSpMk id="20" creationId="{B0E8ABF4-C289-489E-BEFB-3077F9D9C773}"/>
          </ac:cxnSpMkLst>
        </pc:cxnChg>
        <pc:cxnChg chg="add del">
          <ac:chgData name="Payal Vaidya" userId="233c8e2dd0fdc0c4" providerId="LiveId" clId="{22C587CE-C5AB-4D61-9BB2-E55A6276A977}" dt="2023-12-06T20:17:17.503" v="6375" actId="26606"/>
          <ac:cxnSpMkLst>
            <pc:docMk/>
            <pc:sldMk cId="2977926872" sldId="300"/>
            <ac:cxnSpMk id="22" creationId="{7989CFA0-35DD-4943-B365-488C66B9B192}"/>
          </ac:cxnSpMkLst>
        </pc:cxnChg>
        <pc:cxnChg chg="add del">
          <ac:chgData name="Payal Vaidya" userId="233c8e2dd0fdc0c4" providerId="LiveId" clId="{22C587CE-C5AB-4D61-9BB2-E55A6276A977}" dt="2023-12-06T20:17:17.503" v="6375" actId="26606"/>
          <ac:cxnSpMkLst>
            <pc:docMk/>
            <pc:sldMk cId="2977926872" sldId="300"/>
            <ac:cxnSpMk id="24" creationId="{688AD040-1A2B-4FB4-A345-7B9F3E5ED9B0}"/>
          </ac:cxnSpMkLst>
        </pc:cxnChg>
        <pc:cxnChg chg="add del">
          <ac:chgData name="Payal Vaidya" userId="233c8e2dd0fdc0c4" providerId="LiveId" clId="{22C587CE-C5AB-4D61-9BB2-E55A6276A977}" dt="2023-12-06T20:17:17.503" v="6375" actId="26606"/>
          <ac:cxnSpMkLst>
            <pc:docMk/>
            <pc:sldMk cId="2977926872" sldId="300"/>
            <ac:cxnSpMk id="26" creationId="{823B704A-724B-41D6-8F33-76939E727D2A}"/>
          </ac:cxnSpMkLst>
        </pc:cxnChg>
      </pc:sldChg>
      <pc:sldChg chg="new del">
        <pc:chgData name="Payal Vaidya" userId="233c8e2dd0fdc0c4" providerId="LiveId" clId="{22C587CE-C5AB-4D61-9BB2-E55A6276A977}" dt="2023-12-06T20:56:13.938" v="7014" actId="47"/>
        <pc:sldMkLst>
          <pc:docMk/>
          <pc:sldMk cId="2838325887" sldId="301"/>
        </pc:sldMkLst>
      </pc:sldChg>
      <pc:sldChg chg="addSp delSp modSp new mod setBg setClrOvrMap">
        <pc:chgData name="Payal Vaidya" userId="233c8e2dd0fdc0c4" providerId="LiveId" clId="{22C587CE-C5AB-4D61-9BB2-E55A6276A977}" dt="2023-12-07T16:04:59.045" v="8162" actId="207"/>
        <pc:sldMkLst>
          <pc:docMk/>
          <pc:sldMk cId="3092463140" sldId="301"/>
        </pc:sldMkLst>
        <pc:spChg chg="mod">
          <ac:chgData name="Payal Vaidya" userId="233c8e2dd0fdc0c4" providerId="LiveId" clId="{22C587CE-C5AB-4D61-9BB2-E55A6276A977}" dt="2023-12-07T00:59:41.982" v="7037"/>
          <ac:spMkLst>
            <pc:docMk/>
            <pc:sldMk cId="3092463140" sldId="301"/>
            <ac:spMk id="3" creationId="{F151ADEA-2D31-4BD9-FC51-0ED38B01F296}"/>
          </ac:spMkLst>
        </pc:spChg>
        <pc:spChg chg="mod">
          <ac:chgData name="Payal Vaidya" userId="233c8e2dd0fdc0c4" providerId="LiveId" clId="{22C587CE-C5AB-4D61-9BB2-E55A6276A977}" dt="2023-12-07T00:59:41.982" v="7037"/>
          <ac:spMkLst>
            <pc:docMk/>
            <pc:sldMk cId="3092463140" sldId="301"/>
            <ac:spMk id="4" creationId="{A56516EB-762B-5BAE-BD32-5F3B73E91057}"/>
          </ac:spMkLst>
        </pc:spChg>
        <pc:spChg chg="mod">
          <ac:chgData name="Payal Vaidya" userId="233c8e2dd0fdc0c4" providerId="LiveId" clId="{22C587CE-C5AB-4D61-9BB2-E55A6276A977}" dt="2023-12-07T00:59:41.982" v="7037"/>
          <ac:spMkLst>
            <pc:docMk/>
            <pc:sldMk cId="3092463140" sldId="301"/>
            <ac:spMk id="5" creationId="{4F4F714F-4CBB-AE0C-27A5-7821E8AB24B8}"/>
          </ac:spMkLst>
        </pc:spChg>
        <pc:spChg chg="mod">
          <ac:chgData name="Payal Vaidya" userId="233c8e2dd0fdc0c4" providerId="LiveId" clId="{22C587CE-C5AB-4D61-9BB2-E55A6276A977}" dt="2023-12-07T00:59:41.982" v="7037"/>
          <ac:spMkLst>
            <pc:docMk/>
            <pc:sldMk cId="3092463140" sldId="301"/>
            <ac:spMk id="6" creationId="{B7C4B764-D8C8-D5A3-8AC8-C38EE30F5D91}"/>
          </ac:spMkLst>
        </pc:spChg>
        <pc:spChg chg="mod">
          <ac:chgData name="Payal Vaidya" userId="233c8e2dd0fdc0c4" providerId="LiveId" clId="{22C587CE-C5AB-4D61-9BB2-E55A6276A977}" dt="2023-12-07T00:59:41.982" v="7037"/>
          <ac:spMkLst>
            <pc:docMk/>
            <pc:sldMk cId="3092463140" sldId="301"/>
            <ac:spMk id="7" creationId="{35783A4E-DF8E-1FED-1ED1-64D33F32A3A9}"/>
          </ac:spMkLst>
        </pc:spChg>
        <pc:spChg chg="mod">
          <ac:chgData name="Payal Vaidya" userId="233c8e2dd0fdc0c4" providerId="LiveId" clId="{22C587CE-C5AB-4D61-9BB2-E55A6276A977}" dt="2023-12-07T00:59:41.982" v="7037"/>
          <ac:spMkLst>
            <pc:docMk/>
            <pc:sldMk cId="3092463140" sldId="301"/>
            <ac:spMk id="8" creationId="{32C8A820-F1A2-2CB6-E8BA-43757484EF5D}"/>
          </ac:spMkLst>
        </pc:spChg>
        <pc:spChg chg="mod">
          <ac:chgData name="Payal Vaidya" userId="233c8e2dd0fdc0c4" providerId="LiveId" clId="{22C587CE-C5AB-4D61-9BB2-E55A6276A977}" dt="2023-12-07T00:59:41.982" v="7037"/>
          <ac:spMkLst>
            <pc:docMk/>
            <pc:sldMk cId="3092463140" sldId="301"/>
            <ac:spMk id="9" creationId="{924FA1BA-8E74-0471-F461-AC1A3A643DD6}"/>
          </ac:spMkLst>
        </pc:spChg>
        <pc:spChg chg="mod">
          <ac:chgData name="Payal Vaidya" userId="233c8e2dd0fdc0c4" providerId="LiveId" clId="{22C587CE-C5AB-4D61-9BB2-E55A6276A977}" dt="2023-12-07T00:59:41.982" v="7037"/>
          <ac:spMkLst>
            <pc:docMk/>
            <pc:sldMk cId="3092463140" sldId="301"/>
            <ac:spMk id="10" creationId="{B9479723-9634-6531-AB0E-5D4A2DAAC145}"/>
          </ac:spMkLst>
        </pc:spChg>
        <pc:spChg chg="mod">
          <ac:chgData name="Payal Vaidya" userId="233c8e2dd0fdc0c4" providerId="LiveId" clId="{22C587CE-C5AB-4D61-9BB2-E55A6276A977}" dt="2023-12-07T00:59:41.982" v="7037"/>
          <ac:spMkLst>
            <pc:docMk/>
            <pc:sldMk cId="3092463140" sldId="301"/>
            <ac:spMk id="11" creationId="{3C7677BD-3846-AB88-422C-6B0AE38F2E06}"/>
          </ac:spMkLst>
        </pc:spChg>
        <pc:spChg chg="add del mod">
          <ac:chgData name="Payal Vaidya" userId="233c8e2dd0fdc0c4" providerId="LiveId" clId="{22C587CE-C5AB-4D61-9BB2-E55A6276A977}" dt="2023-12-07T01:00:31.562" v="7038" actId="26606"/>
          <ac:spMkLst>
            <pc:docMk/>
            <pc:sldMk cId="3092463140" sldId="301"/>
            <ac:spMk id="12" creationId="{E61A5DAE-04C6-84F0-C737-69A3C6E80413}"/>
          </ac:spMkLst>
        </pc:spChg>
        <pc:spChg chg="mod">
          <ac:chgData name="Payal Vaidya" userId="233c8e2dd0fdc0c4" providerId="LiveId" clId="{22C587CE-C5AB-4D61-9BB2-E55A6276A977}" dt="2023-12-07T00:59:41.982" v="7037"/>
          <ac:spMkLst>
            <pc:docMk/>
            <pc:sldMk cId="3092463140" sldId="301"/>
            <ac:spMk id="14" creationId="{F3374E1D-23BB-4690-3927-28FFA63FFD91}"/>
          </ac:spMkLst>
        </pc:spChg>
        <pc:spChg chg="mod">
          <ac:chgData name="Payal Vaidya" userId="233c8e2dd0fdc0c4" providerId="LiveId" clId="{22C587CE-C5AB-4D61-9BB2-E55A6276A977}" dt="2023-12-07T00:59:41.982" v="7037"/>
          <ac:spMkLst>
            <pc:docMk/>
            <pc:sldMk cId="3092463140" sldId="301"/>
            <ac:spMk id="15" creationId="{86FFDB73-E751-3805-D6C8-45B7228481BE}"/>
          </ac:spMkLst>
        </pc:spChg>
        <pc:spChg chg="mod">
          <ac:chgData name="Payal Vaidya" userId="233c8e2dd0fdc0c4" providerId="LiveId" clId="{22C587CE-C5AB-4D61-9BB2-E55A6276A977}" dt="2023-12-07T00:59:41.982" v="7037"/>
          <ac:spMkLst>
            <pc:docMk/>
            <pc:sldMk cId="3092463140" sldId="301"/>
            <ac:spMk id="16" creationId="{660C75AE-F2A4-9743-4611-8F9029240D1F}"/>
          </ac:spMkLst>
        </pc:spChg>
        <pc:spChg chg="mod">
          <ac:chgData name="Payal Vaidya" userId="233c8e2dd0fdc0c4" providerId="LiveId" clId="{22C587CE-C5AB-4D61-9BB2-E55A6276A977}" dt="2023-12-07T00:59:41.982" v="7037"/>
          <ac:spMkLst>
            <pc:docMk/>
            <pc:sldMk cId="3092463140" sldId="301"/>
            <ac:spMk id="17" creationId="{261E75C8-6A0A-EFBD-0065-39004B015637}"/>
          </ac:spMkLst>
        </pc:spChg>
        <pc:spChg chg="mod">
          <ac:chgData name="Payal Vaidya" userId="233c8e2dd0fdc0c4" providerId="LiveId" clId="{22C587CE-C5AB-4D61-9BB2-E55A6276A977}" dt="2023-12-07T00:59:41.982" v="7037"/>
          <ac:spMkLst>
            <pc:docMk/>
            <pc:sldMk cId="3092463140" sldId="301"/>
            <ac:spMk id="18" creationId="{8CFAADE3-DC1B-0C6D-C84E-A2C1164E68F4}"/>
          </ac:spMkLst>
        </pc:spChg>
        <pc:spChg chg="mod">
          <ac:chgData name="Payal Vaidya" userId="233c8e2dd0fdc0c4" providerId="LiveId" clId="{22C587CE-C5AB-4D61-9BB2-E55A6276A977}" dt="2023-12-07T00:59:41.982" v="7037"/>
          <ac:spMkLst>
            <pc:docMk/>
            <pc:sldMk cId="3092463140" sldId="301"/>
            <ac:spMk id="19" creationId="{6697ADD6-0ED2-CA8A-5653-5D452870CFBE}"/>
          </ac:spMkLst>
        </pc:spChg>
        <pc:spChg chg="mod">
          <ac:chgData name="Payal Vaidya" userId="233c8e2dd0fdc0c4" providerId="LiveId" clId="{22C587CE-C5AB-4D61-9BB2-E55A6276A977}" dt="2023-12-07T00:59:41.982" v="7037"/>
          <ac:spMkLst>
            <pc:docMk/>
            <pc:sldMk cId="3092463140" sldId="301"/>
            <ac:spMk id="20" creationId="{3E958218-33DC-48E6-DE61-49DC565D8E08}"/>
          </ac:spMkLst>
        </pc:spChg>
        <pc:spChg chg="add del mod">
          <ac:chgData name="Payal Vaidya" userId="233c8e2dd0fdc0c4" providerId="LiveId" clId="{22C587CE-C5AB-4D61-9BB2-E55A6276A977}" dt="2023-12-07T01:00:31.562" v="7038" actId="26606"/>
          <ac:spMkLst>
            <pc:docMk/>
            <pc:sldMk cId="3092463140" sldId="301"/>
            <ac:spMk id="21" creationId="{373DE699-7BFD-2D7A-4CD8-CE9D01CD7571}"/>
          </ac:spMkLst>
        </pc:spChg>
        <pc:spChg chg="add del">
          <ac:chgData name="Payal Vaidya" userId="233c8e2dd0fdc0c4" providerId="LiveId" clId="{22C587CE-C5AB-4D61-9BB2-E55A6276A977}" dt="2023-12-07T01:02:39.910" v="7055" actId="26606"/>
          <ac:spMkLst>
            <pc:docMk/>
            <pc:sldMk cId="3092463140" sldId="301"/>
            <ac:spMk id="38" creationId="{6288FC2F-B192-42B2-90BE-517E1039BE0B}"/>
          </ac:spMkLst>
        </pc:spChg>
        <pc:spChg chg="add del">
          <ac:chgData name="Payal Vaidya" userId="233c8e2dd0fdc0c4" providerId="LiveId" clId="{22C587CE-C5AB-4D61-9BB2-E55A6276A977}" dt="2023-12-07T01:02:39.910" v="7055" actId="26606"/>
          <ac:spMkLst>
            <pc:docMk/>
            <pc:sldMk cId="3092463140" sldId="301"/>
            <ac:spMk id="49" creationId="{CC28BCC9-4093-4FD5-83EB-7EC297F51396}"/>
          </ac:spMkLst>
        </pc:spChg>
        <pc:spChg chg="add">
          <ac:chgData name="Payal Vaidya" userId="233c8e2dd0fdc0c4" providerId="LiveId" clId="{22C587CE-C5AB-4D61-9BB2-E55A6276A977}" dt="2023-12-07T01:02:39.910" v="7055" actId="26606"/>
          <ac:spMkLst>
            <pc:docMk/>
            <pc:sldMk cId="3092463140" sldId="301"/>
            <ac:spMk id="65" creationId="{6288FC2F-B192-42B2-90BE-517E1039BE0B}"/>
          </ac:spMkLst>
        </pc:spChg>
        <pc:spChg chg="add">
          <ac:chgData name="Payal Vaidya" userId="233c8e2dd0fdc0c4" providerId="LiveId" clId="{22C587CE-C5AB-4D61-9BB2-E55A6276A977}" dt="2023-12-07T01:02:39.910" v="7055" actId="26606"/>
          <ac:spMkLst>
            <pc:docMk/>
            <pc:sldMk cId="3092463140" sldId="301"/>
            <ac:spMk id="71" creationId="{F9ED434F-8767-46CC-B26B-5AF62FF01E66}"/>
          </ac:spMkLst>
        </pc:spChg>
        <pc:grpChg chg="add del mod">
          <ac:chgData name="Payal Vaidya" userId="233c8e2dd0fdc0c4" providerId="LiveId" clId="{22C587CE-C5AB-4D61-9BB2-E55A6276A977}" dt="2023-12-07T01:00:31.562" v="7038" actId="26606"/>
          <ac:grpSpMkLst>
            <pc:docMk/>
            <pc:sldMk cId="3092463140" sldId="301"/>
            <ac:grpSpMk id="2" creationId="{5C55E537-6861-98F6-2269-8857A2817F57}"/>
          </ac:grpSpMkLst>
        </pc:grpChg>
        <pc:grpChg chg="add del mod">
          <ac:chgData name="Payal Vaidya" userId="233c8e2dd0fdc0c4" providerId="LiveId" clId="{22C587CE-C5AB-4D61-9BB2-E55A6276A977}" dt="2023-12-07T01:00:31.562" v="7038" actId="26606"/>
          <ac:grpSpMkLst>
            <pc:docMk/>
            <pc:sldMk cId="3092463140" sldId="301"/>
            <ac:grpSpMk id="13" creationId="{F432E887-3F36-FFB5-BFCC-A45A9A7877E1}"/>
          </ac:grpSpMkLst>
        </pc:grpChg>
        <pc:grpChg chg="add del">
          <ac:chgData name="Payal Vaidya" userId="233c8e2dd0fdc0c4" providerId="LiveId" clId="{22C587CE-C5AB-4D61-9BB2-E55A6276A977}" dt="2023-12-07T01:02:39.910" v="7055" actId="26606"/>
          <ac:grpSpMkLst>
            <pc:docMk/>
            <pc:sldMk cId="3092463140" sldId="301"/>
            <ac:grpSpMk id="27" creationId="{E5D4A15D-C852-47D7-A7E3-7F8FEE9FCA9D}"/>
          </ac:grpSpMkLst>
        </pc:grpChg>
        <pc:grpChg chg="add del">
          <ac:chgData name="Payal Vaidya" userId="233c8e2dd0fdc0c4" providerId="LiveId" clId="{22C587CE-C5AB-4D61-9BB2-E55A6276A977}" dt="2023-12-07T01:02:39.910" v="7055" actId="26606"/>
          <ac:grpSpMkLst>
            <pc:docMk/>
            <pc:sldMk cId="3092463140" sldId="301"/>
            <ac:grpSpMk id="40" creationId="{08BCF048-8940-4354-B9EC-5AD74E283CE3}"/>
          </ac:grpSpMkLst>
        </pc:grpChg>
        <pc:grpChg chg="add">
          <ac:chgData name="Payal Vaidya" userId="233c8e2dd0fdc0c4" providerId="LiveId" clId="{22C587CE-C5AB-4D61-9BB2-E55A6276A977}" dt="2023-12-07T01:02:39.910" v="7055" actId="26606"/>
          <ac:grpSpMkLst>
            <pc:docMk/>
            <pc:sldMk cId="3092463140" sldId="301"/>
            <ac:grpSpMk id="54" creationId="{E5D4A15D-C852-47D7-A7E3-7F8FEE9FCA9D}"/>
          </ac:grpSpMkLst>
        </pc:grpChg>
        <pc:grpChg chg="add">
          <ac:chgData name="Payal Vaidya" userId="233c8e2dd0fdc0c4" providerId="LiveId" clId="{22C587CE-C5AB-4D61-9BB2-E55A6276A977}" dt="2023-12-07T01:02:39.910" v="7055" actId="26606"/>
          <ac:grpSpMkLst>
            <pc:docMk/>
            <pc:sldMk cId="3092463140" sldId="301"/>
            <ac:grpSpMk id="67" creationId="{2F448CB3-7B4F-45D7-B7C0-DF553DF61453}"/>
          </ac:grpSpMkLst>
        </pc:grpChg>
        <pc:graphicFrameChg chg="add mod modGraphic">
          <ac:chgData name="Payal Vaidya" userId="233c8e2dd0fdc0c4" providerId="LiveId" clId="{22C587CE-C5AB-4D61-9BB2-E55A6276A977}" dt="2023-12-07T16:04:59.045" v="8162" actId="207"/>
          <ac:graphicFrameMkLst>
            <pc:docMk/>
            <pc:sldMk cId="3092463140" sldId="301"/>
            <ac:graphicFrameMk id="22" creationId="{8771C13C-36D9-F05D-76C5-7916DB920F7A}"/>
          </ac:graphicFrameMkLst>
        </pc:graphicFrameChg>
      </pc:sldChg>
      <pc:sldChg chg="addSp delSp modSp new mod setBg">
        <pc:chgData name="Payal Vaidya" userId="233c8e2dd0fdc0c4" providerId="LiveId" clId="{22C587CE-C5AB-4D61-9BB2-E55A6276A977}" dt="2023-12-07T01:48:02.577" v="7674" actId="26606"/>
        <pc:sldMkLst>
          <pc:docMk/>
          <pc:sldMk cId="1979634584" sldId="302"/>
        </pc:sldMkLst>
        <pc:spChg chg="add del">
          <ac:chgData name="Payal Vaidya" userId="233c8e2dd0fdc0c4" providerId="LiveId" clId="{22C587CE-C5AB-4D61-9BB2-E55A6276A977}" dt="2023-12-07T01:48:02.573" v="7673" actId="26606"/>
          <ac:spMkLst>
            <pc:docMk/>
            <pc:sldMk cId="1979634584" sldId="302"/>
            <ac:spMk id="10" creationId="{46D75838-7FA2-4AAF-9C77-E34C3B4AD969}"/>
          </ac:spMkLst>
        </pc:spChg>
        <pc:spChg chg="add del">
          <ac:chgData name="Payal Vaidya" userId="233c8e2dd0fdc0c4" providerId="LiveId" clId="{22C587CE-C5AB-4D61-9BB2-E55A6276A977}" dt="2023-12-07T01:48:02.573" v="7673" actId="26606"/>
          <ac:spMkLst>
            <pc:docMk/>
            <pc:sldMk cId="1979634584" sldId="302"/>
            <ac:spMk id="12" creationId="{206B0C47-1CFB-42F6-B66C-063C5B601FE4}"/>
          </ac:spMkLst>
        </pc:spChg>
        <pc:spChg chg="add del">
          <ac:chgData name="Payal Vaidya" userId="233c8e2dd0fdc0c4" providerId="LiveId" clId="{22C587CE-C5AB-4D61-9BB2-E55A6276A977}" dt="2023-12-07T01:48:02.573" v="7673" actId="26606"/>
          <ac:spMkLst>
            <pc:docMk/>
            <pc:sldMk cId="1979634584" sldId="302"/>
            <ac:spMk id="14" creationId="{7F85B938-6BC7-4B98-9953-B70B364657BA}"/>
          </ac:spMkLst>
        </pc:spChg>
        <pc:spChg chg="add">
          <ac:chgData name="Payal Vaidya" userId="233c8e2dd0fdc0c4" providerId="LiveId" clId="{22C587CE-C5AB-4D61-9BB2-E55A6276A977}" dt="2023-12-07T01:48:02.577" v="7674" actId="26606"/>
          <ac:spMkLst>
            <pc:docMk/>
            <pc:sldMk cId="1979634584" sldId="302"/>
            <ac:spMk id="16" creationId="{9B87B0CD-AFAE-471B-9942-6B1D00B5C481}"/>
          </ac:spMkLst>
        </pc:spChg>
        <pc:spChg chg="add">
          <ac:chgData name="Payal Vaidya" userId="233c8e2dd0fdc0c4" providerId="LiveId" clId="{22C587CE-C5AB-4D61-9BB2-E55A6276A977}" dt="2023-12-07T01:48:02.577" v="7674" actId="26606"/>
          <ac:spMkLst>
            <pc:docMk/>
            <pc:sldMk cId="1979634584" sldId="302"/>
            <ac:spMk id="17" creationId="{DD093738-88B9-45F2-8F7A-78E2A97B7291}"/>
          </ac:spMkLst>
        </pc:spChg>
        <pc:spChg chg="add">
          <ac:chgData name="Payal Vaidya" userId="233c8e2dd0fdc0c4" providerId="LiveId" clId="{22C587CE-C5AB-4D61-9BB2-E55A6276A977}" dt="2023-12-07T01:48:02.577" v="7674" actId="26606"/>
          <ac:spMkLst>
            <pc:docMk/>
            <pc:sldMk cId="1979634584" sldId="302"/>
            <ac:spMk id="18" creationId="{A10C0501-C29B-462F-8F69-CCC0BBBEAA8D}"/>
          </ac:spMkLst>
        </pc:spChg>
        <pc:picChg chg="add mod ord">
          <ac:chgData name="Payal Vaidya" userId="233c8e2dd0fdc0c4" providerId="LiveId" clId="{22C587CE-C5AB-4D61-9BB2-E55A6276A977}" dt="2023-12-07T01:48:02.577" v="7674" actId="26606"/>
          <ac:picMkLst>
            <pc:docMk/>
            <pc:sldMk cId="1979634584" sldId="302"/>
            <ac:picMk id="3" creationId="{58282D80-152F-5770-7DFA-C830E4E3EE7A}"/>
          </ac:picMkLst>
        </pc:picChg>
        <pc:picChg chg="add mod">
          <ac:chgData name="Payal Vaidya" userId="233c8e2dd0fdc0c4" providerId="LiveId" clId="{22C587CE-C5AB-4D61-9BB2-E55A6276A977}" dt="2023-12-07T01:48:02.577" v="7674" actId="26606"/>
          <ac:picMkLst>
            <pc:docMk/>
            <pc:sldMk cId="1979634584" sldId="302"/>
            <ac:picMk id="5" creationId="{92276AA8-7398-0A29-CC5B-74E521225251}"/>
          </ac:picMkLst>
        </pc:picChg>
      </pc:sldChg>
      <pc:sldChg chg="addSp modSp new mod setBg">
        <pc:chgData name="Payal Vaidya" userId="233c8e2dd0fdc0c4" providerId="LiveId" clId="{22C587CE-C5AB-4D61-9BB2-E55A6276A977}" dt="2023-12-07T15:11:16.376" v="7735" actId="27614"/>
        <pc:sldMkLst>
          <pc:docMk/>
          <pc:sldMk cId="2381268689" sldId="303"/>
        </pc:sldMkLst>
        <pc:spChg chg="add">
          <ac:chgData name="Payal Vaidya" userId="233c8e2dd0fdc0c4" providerId="LiveId" clId="{22C587CE-C5AB-4D61-9BB2-E55A6276A977}" dt="2023-12-07T15:11:02.286" v="7733" actId="26606"/>
          <ac:spMkLst>
            <pc:docMk/>
            <pc:sldMk cId="2381268689" sldId="303"/>
            <ac:spMk id="10" creationId="{46D75838-7FA2-4AAF-9C77-E34C3B4AD969}"/>
          </ac:spMkLst>
        </pc:spChg>
        <pc:spChg chg="add">
          <ac:chgData name="Payal Vaidya" userId="233c8e2dd0fdc0c4" providerId="LiveId" clId="{22C587CE-C5AB-4D61-9BB2-E55A6276A977}" dt="2023-12-07T15:11:02.286" v="7733" actId="26606"/>
          <ac:spMkLst>
            <pc:docMk/>
            <pc:sldMk cId="2381268689" sldId="303"/>
            <ac:spMk id="12" creationId="{206B0C47-1CFB-42F6-B66C-063C5B601FE4}"/>
          </ac:spMkLst>
        </pc:spChg>
        <pc:spChg chg="add">
          <ac:chgData name="Payal Vaidya" userId="233c8e2dd0fdc0c4" providerId="LiveId" clId="{22C587CE-C5AB-4D61-9BB2-E55A6276A977}" dt="2023-12-07T15:11:02.286" v="7733" actId="26606"/>
          <ac:spMkLst>
            <pc:docMk/>
            <pc:sldMk cId="2381268689" sldId="303"/>
            <ac:spMk id="14" creationId="{7F85B938-6BC7-4B98-9953-B70B364657BA}"/>
          </ac:spMkLst>
        </pc:spChg>
        <pc:picChg chg="add mod">
          <ac:chgData name="Payal Vaidya" userId="233c8e2dd0fdc0c4" providerId="LiveId" clId="{22C587CE-C5AB-4D61-9BB2-E55A6276A977}" dt="2023-12-07T15:11:16.376" v="7735" actId="27614"/>
          <ac:picMkLst>
            <pc:docMk/>
            <pc:sldMk cId="2381268689" sldId="303"/>
            <ac:picMk id="3" creationId="{CE852320-673A-0E1A-DE8C-267C2321761C}"/>
          </ac:picMkLst>
        </pc:picChg>
        <pc:picChg chg="add mod">
          <ac:chgData name="Payal Vaidya" userId="233c8e2dd0fdc0c4" providerId="LiveId" clId="{22C587CE-C5AB-4D61-9BB2-E55A6276A977}" dt="2023-12-07T15:11:16.120" v="7734" actId="27614"/>
          <ac:picMkLst>
            <pc:docMk/>
            <pc:sldMk cId="2381268689" sldId="303"/>
            <ac:picMk id="5" creationId="{CB2DC60B-44F7-F426-3591-E441629A8832}"/>
          </ac:picMkLst>
        </pc:picChg>
      </pc:sldChg>
    </pc:docChg>
  </pc:docChgLst>
  <pc:docChgLst>
    <pc:chgData name="Payal Vaidya" userId="233c8e2dd0fdc0c4" providerId="LiveId" clId="{DF053D05-2F58-43B5-93FD-6BA62F68BEB5}"/>
    <pc:docChg chg="modSld">
      <pc:chgData name="Payal Vaidya" userId="233c8e2dd0fdc0c4" providerId="LiveId" clId="{DF053D05-2F58-43B5-93FD-6BA62F68BEB5}" dt="2024-11-14T19:36:38.039" v="2" actId="1076"/>
      <pc:docMkLst>
        <pc:docMk/>
      </pc:docMkLst>
      <pc:sldChg chg="addSp modSp mod">
        <pc:chgData name="Payal Vaidya" userId="233c8e2dd0fdc0c4" providerId="LiveId" clId="{DF053D05-2F58-43B5-93FD-6BA62F68BEB5}" dt="2024-11-14T19:36:38.039" v="2" actId="1076"/>
        <pc:sldMkLst>
          <pc:docMk/>
          <pc:sldMk cId="651103666" sldId="256"/>
        </pc:sldMkLst>
        <pc:picChg chg="add mod">
          <ac:chgData name="Payal Vaidya" userId="233c8e2dd0fdc0c4" providerId="LiveId" clId="{DF053D05-2F58-43B5-93FD-6BA62F68BEB5}" dt="2024-11-14T19:36:38.039" v="2" actId="1076"/>
          <ac:picMkLst>
            <pc:docMk/>
            <pc:sldMk cId="651103666" sldId="256"/>
            <ac:picMk id="2" creationId="{B19108BF-0BA4-A7F2-70F5-65CEFFA4623D}"/>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0EDEF-FD94-4400-9C3C-7163A04FC2E0}" type="doc">
      <dgm:prSet loTypeId="urn:microsoft.com/office/officeart/2005/8/layout/process5" loCatId="process" qsTypeId="urn:microsoft.com/office/officeart/2005/8/quickstyle/simple4" qsCatId="simple" csTypeId="urn:microsoft.com/office/officeart/2005/8/colors/accent2_2" csCatId="accent2" phldr="1"/>
      <dgm:spPr/>
      <dgm:t>
        <a:bodyPr/>
        <a:lstStyle/>
        <a:p>
          <a:endParaRPr lang="en-US"/>
        </a:p>
      </dgm:t>
    </dgm:pt>
    <dgm:pt modelId="{ED94FC40-27B6-4C39-A696-DF17958B57AF}">
      <dgm:prSet/>
      <dgm:spPr/>
      <dgm:t>
        <a:bodyPr/>
        <a:lstStyle/>
        <a:p>
          <a:r>
            <a:rPr lang="en-US" dirty="0"/>
            <a:t>Question:1 </a:t>
          </a:r>
        </a:p>
        <a:p>
          <a:r>
            <a:rPr lang="en-US" dirty="0"/>
            <a:t>Does Drug A lower blood sugar levels both before and after fasting?</a:t>
          </a:r>
        </a:p>
      </dgm:t>
    </dgm:pt>
    <dgm:pt modelId="{FE0DA799-76CB-473F-B68F-809F8E8EDDBB}" type="parTrans" cxnId="{5E8A78CA-EFF1-4DE9-BA92-651CE16AD294}">
      <dgm:prSet/>
      <dgm:spPr/>
      <dgm:t>
        <a:bodyPr/>
        <a:lstStyle/>
        <a:p>
          <a:endParaRPr lang="en-US"/>
        </a:p>
      </dgm:t>
    </dgm:pt>
    <dgm:pt modelId="{736249B1-F709-40B4-A557-560FBA94C35F}" type="sibTrans" cxnId="{5E8A78CA-EFF1-4DE9-BA92-651CE16AD294}">
      <dgm:prSet/>
      <dgm:spPr/>
      <dgm:t>
        <a:bodyPr/>
        <a:lstStyle/>
        <a:p>
          <a:endParaRPr lang="en-US"/>
        </a:p>
      </dgm:t>
    </dgm:pt>
    <dgm:pt modelId="{A834EA5E-8BC8-474D-A783-889C46162AF0}">
      <dgm:prSet/>
      <dgm:spPr/>
      <dgm:t>
        <a:bodyPr/>
        <a:lstStyle/>
        <a:p>
          <a:r>
            <a:rPr lang="en-US" dirty="0"/>
            <a:t>Question:2 </a:t>
          </a:r>
        </a:p>
        <a:p>
          <a:r>
            <a:rPr lang="en-US" dirty="0"/>
            <a:t>The investigation aims to determine if patients' mean fasting blood sugar levels equal 100.</a:t>
          </a:r>
        </a:p>
      </dgm:t>
    </dgm:pt>
    <dgm:pt modelId="{A0B67156-0335-4C94-8BD4-8E9472ED4C80}" type="parTrans" cxnId="{2806EDFC-1A92-4331-9380-9CB73332BD59}">
      <dgm:prSet/>
      <dgm:spPr/>
      <dgm:t>
        <a:bodyPr/>
        <a:lstStyle/>
        <a:p>
          <a:endParaRPr lang="en-US"/>
        </a:p>
      </dgm:t>
    </dgm:pt>
    <dgm:pt modelId="{3CF37A40-BE52-4F66-980F-A17D9026735B}" type="sibTrans" cxnId="{2806EDFC-1A92-4331-9380-9CB73332BD59}">
      <dgm:prSet/>
      <dgm:spPr/>
      <dgm:t>
        <a:bodyPr/>
        <a:lstStyle/>
        <a:p>
          <a:endParaRPr lang="en-US"/>
        </a:p>
      </dgm:t>
    </dgm:pt>
    <dgm:pt modelId="{A88909AA-781F-4B78-AD38-DB6FBAA80D13}">
      <dgm:prSet/>
      <dgm:spPr/>
      <dgm:t>
        <a:bodyPr/>
        <a:lstStyle/>
        <a:p>
          <a:r>
            <a:rPr lang="en-US" i="0"/>
            <a:t>Question-3</a:t>
          </a:r>
          <a:br>
            <a:rPr lang="en-US" i="0"/>
          </a:br>
          <a:br>
            <a:rPr lang="en-US" i="0"/>
          </a:br>
          <a:r>
            <a:rPr lang="en-US" i="0"/>
            <a:t>After drug A is administered, are there any mean differences in the fasting blood sugar levels between Arizona (AZ) and California (CA)?</a:t>
          </a:r>
          <a:endParaRPr lang="en-US"/>
        </a:p>
      </dgm:t>
    </dgm:pt>
    <dgm:pt modelId="{03E5FF39-1211-4BBE-AAC8-F466F014C05B}" type="parTrans" cxnId="{430C87B2-66D8-4E04-A302-6C2051BB5127}">
      <dgm:prSet/>
      <dgm:spPr/>
      <dgm:t>
        <a:bodyPr/>
        <a:lstStyle/>
        <a:p>
          <a:endParaRPr lang="en-US"/>
        </a:p>
      </dgm:t>
    </dgm:pt>
    <dgm:pt modelId="{29E86115-D979-4B9A-96EA-19FDF96348A2}" type="sibTrans" cxnId="{430C87B2-66D8-4E04-A302-6C2051BB5127}">
      <dgm:prSet/>
      <dgm:spPr/>
      <dgm:t>
        <a:bodyPr/>
        <a:lstStyle/>
        <a:p>
          <a:endParaRPr lang="en-US"/>
        </a:p>
      </dgm:t>
    </dgm:pt>
    <dgm:pt modelId="{846DF352-ECE5-4C7A-8535-85250003440D}">
      <dgm:prSet/>
      <dgm:spPr/>
      <dgm:t>
        <a:bodyPr/>
        <a:lstStyle/>
        <a:p>
          <a:r>
            <a:rPr lang="en-US" i="0"/>
            <a:t>Question-4</a:t>
          </a:r>
          <a:br>
            <a:rPr lang="en-US" i="0"/>
          </a:br>
          <a:br>
            <a:rPr lang="en-US" i="0"/>
          </a:br>
          <a:r>
            <a:rPr lang="en-US"/>
            <a:t>Is there any difference in the mean</a:t>
          </a:r>
          <a:r>
            <a:rPr lang="en-US" i="0"/>
            <a:t> of "After Blood Sugar" </a:t>
          </a:r>
          <a:r>
            <a:rPr lang="en-US"/>
            <a:t>readings</a:t>
          </a:r>
          <a:r>
            <a:rPr lang="en-US" i="0"/>
            <a:t> among the age groups?</a:t>
          </a:r>
          <a:br>
            <a:rPr lang="en-US" i="0"/>
          </a:br>
          <a:endParaRPr lang="en-US"/>
        </a:p>
      </dgm:t>
    </dgm:pt>
    <dgm:pt modelId="{F6C82B53-BDB0-485B-B141-277DB4BA27A9}" type="parTrans" cxnId="{C2A8BC5D-3CF7-4B6A-B5E3-77776814162F}">
      <dgm:prSet/>
      <dgm:spPr/>
      <dgm:t>
        <a:bodyPr/>
        <a:lstStyle/>
        <a:p>
          <a:endParaRPr lang="en-US"/>
        </a:p>
      </dgm:t>
    </dgm:pt>
    <dgm:pt modelId="{BB037898-646D-4218-9187-D53C4126188F}" type="sibTrans" cxnId="{C2A8BC5D-3CF7-4B6A-B5E3-77776814162F}">
      <dgm:prSet/>
      <dgm:spPr/>
      <dgm:t>
        <a:bodyPr/>
        <a:lstStyle/>
        <a:p>
          <a:endParaRPr lang="en-US"/>
        </a:p>
      </dgm:t>
    </dgm:pt>
    <dgm:pt modelId="{E0287DE2-58F3-489D-A6E5-5ECBF5105134}">
      <dgm:prSet/>
      <dgm:spPr/>
      <dgm:t>
        <a:bodyPr/>
        <a:lstStyle/>
        <a:p>
          <a:r>
            <a:rPr lang="en-US"/>
            <a:t>Question-5</a:t>
          </a:r>
          <a:br>
            <a:rPr lang="en-US"/>
          </a:br>
          <a:r>
            <a:rPr lang="en-US"/>
            <a:t>Is there an interaction impact of age and state on the fasting blood sugar level?</a:t>
          </a:r>
        </a:p>
      </dgm:t>
    </dgm:pt>
    <dgm:pt modelId="{D30A845D-EA2D-4983-9CBD-842513BAC152}" type="parTrans" cxnId="{5391C51A-A498-4528-91AA-AF89BDE4DECE}">
      <dgm:prSet/>
      <dgm:spPr/>
      <dgm:t>
        <a:bodyPr/>
        <a:lstStyle/>
        <a:p>
          <a:endParaRPr lang="en-US"/>
        </a:p>
      </dgm:t>
    </dgm:pt>
    <dgm:pt modelId="{52EB6AD2-C381-405F-B8DC-264FBE713AFC}" type="sibTrans" cxnId="{5391C51A-A498-4528-91AA-AF89BDE4DECE}">
      <dgm:prSet/>
      <dgm:spPr/>
      <dgm:t>
        <a:bodyPr/>
        <a:lstStyle/>
        <a:p>
          <a:endParaRPr lang="en-US"/>
        </a:p>
      </dgm:t>
    </dgm:pt>
    <dgm:pt modelId="{CC93D6F4-73DF-48CE-92CB-366A40743583}">
      <dgm:prSet/>
      <dgm:spPr/>
      <dgm:t>
        <a:bodyPr/>
        <a:lstStyle/>
        <a:p>
          <a:r>
            <a:rPr lang="en-US"/>
            <a:t>Question-6 </a:t>
          </a:r>
          <a:br>
            <a:rPr lang="en-US"/>
          </a:br>
          <a:r>
            <a:rPr lang="en-US"/>
            <a:t>Is there a relationship between age and blood sugar levels before and after?</a:t>
          </a:r>
        </a:p>
      </dgm:t>
    </dgm:pt>
    <dgm:pt modelId="{538C965A-E165-44F8-BE51-D440F7F1668C}" type="parTrans" cxnId="{5558DC45-9FB9-4504-986F-6B1CA050824E}">
      <dgm:prSet/>
      <dgm:spPr/>
      <dgm:t>
        <a:bodyPr/>
        <a:lstStyle/>
        <a:p>
          <a:endParaRPr lang="en-US"/>
        </a:p>
      </dgm:t>
    </dgm:pt>
    <dgm:pt modelId="{7BBC11F2-5919-4CB6-9F08-1E2CDFCAF134}" type="sibTrans" cxnId="{5558DC45-9FB9-4504-986F-6B1CA050824E}">
      <dgm:prSet/>
      <dgm:spPr/>
      <dgm:t>
        <a:bodyPr/>
        <a:lstStyle/>
        <a:p>
          <a:endParaRPr lang="en-US"/>
        </a:p>
      </dgm:t>
    </dgm:pt>
    <dgm:pt modelId="{E03E12ED-F0E9-4383-8FDA-4CDD52675815}">
      <dgm:prSet/>
      <dgm:spPr/>
      <dgm:t>
        <a:bodyPr/>
        <a:lstStyle/>
        <a:p>
          <a:r>
            <a:rPr lang="en-US" i="0"/>
            <a:t>Question-7</a:t>
          </a:r>
          <a:br>
            <a:rPr lang="en-US" i="0"/>
          </a:br>
          <a:r>
            <a:rPr lang="en-US" i="0"/>
            <a:t>How can the relation between blood sugar levels before and after be visually represented using a scatter plot?</a:t>
          </a:r>
          <a:br>
            <a:rPr lang="en-US"/>
          </a:br>
          <a:endParaRPr lang="en-US"/>
        </a:p>
      </dgm:t>
    </dgm:pt>
    <dgm:pt modelId="{9CBFA87D-87A1-4E9E-814E-F116990AD399}" type="parTrans" cxnId="{A4717D3F-C8BA-41EE-B66B-F9BE2211B851}">
      <dgm:prSet/>
      <dgm:spPr/>
      <dgm:t>
        <a:bodyPr/>
        <a:lstStyle/>
        <a:p>
          <a:endParaRPr lang="en-US"/>
        </a:p>
      </dgm:t>
    </dgm:pt>
    <dgm:pt modelId="{D3AE471F-DE7C-414F-A9D3-D1BB0EC34A6F}" type="sibTrans" cxnId="{A4717D3F-C8BA-41EE-B66B-F9BE2211B851}">
      <dgm:prSet/>
      <dgm:spPr/>
      <dgm:t>
        <a:bodyPr/>
        <a:lstStyle/>
        <a:p>
          <a:endParaRPr lang="en-US"/>
        </a:p>
      </dgm:t>
    </dgm:pt>
    <dgm:pt modelId="{99788BC5-215B-4464-A462-2998769A7637}" type="pres">
      <dgm:prSet presAssocID="{F4D0EDEF-FD94-4400-9C3C-7163A04FC2E0}" presName="diagram" presStyleCnt="0">
        <dgm:presLayoutVars>
          <dgm:dir/>
          <dgm:resizeHandles val="exact"/>
        </dgm:presLayoutVars>
      </dgm:prSet>
      <dgm:spPr/>
    </dgm:pt>
    <dgm:pt modelId="{9FC6F340-285A-41D4-BA2B-8846632EE0D3}" type="pres">
      <dgm:prSet presAssocID="{ED94FC40-27B6-4C39-A696-DF17958B57AF}" presName="node" presStyleLbl="node1" presStyleIdx="0" presStyleCnt="7">
        <dgm:presLayoutVars>
          <dgm:bulletEnabled val="1"/>
        </dgm:presLayoutVars>
      </dgm:prSet>
      <dgm:spPr/>
    </dgm:pt>
    <dgm:pt modelId="{2AA76F4C-BED0-4B3E-AAA3-E92D06D73787}" type="pres">
      <dgm:prSet presAssocID="{736249B1-F709-40B4-A557-560FBA94C35F}" presName="sibTrans" presStyleLbl="sibTrans2D1" presStyleIdx="0" presStyleCnt="6"/>
      <dgm:spPr/>
    </dgm:pt>
    <dgm:pt modelId="{56F038AB-449D-42FA-BFFF-17DA6D4C604B}" type="pres">
      <dgm:prSet presAssocID="{736249B1-F709-40B4-A557-560FBA94C35F}" presName="connectorText" presStyleLbl="sibTrans2D1" presStyleIdx="0" presStyleCnt="6"/>
      <dgm:spPr/>
    </dgm:pt>
    <dgm:pt modelId="{0FDA9229-CFEF-4838-8D63-456D2A5D01EB}" type="pres">
      <dgm:prSet presAssocID="{A834EA5E-8BC8-474D-A783-889C46162AF0}" presName="node" presStyleLbl="node1" presStyleIdx="1" presStyleCnt="7">
        <dgm:presLayoutVars>
          <dgm:bulletEnabled val="1"/>
        </dgm:presLayoutVars>
      </dgm:prSet>
      <dgm:spPr/>
    </dgm:pt>
    <dgm:pt modelId="{CC51A8D8-E001-46CF-9039-07DF5190947F}" type="pres">
      <dgm:prSet presAssocID="{3CF37A40-BE52-4F66-980F-A17D9026735B}" presName="sibTrans" presStyleLbl="sibTrans2D1" presStyleIdx="1" presStyleCnt="6"/>
      <dgm:spPr/>
    </dgm:pt>
    <dgm:pt modelId="{2EA84187-A8AB-40B1-9882-37FCD4CF237A}" type="pres">
      <dgm:prSet presAssocID="{3CF37A40-BE52-4F66-980F-A17D9026735B}" presName="connectorText" presStyleLbl="sibTrans2D1" presStyleIdx="1" presStyleCnt="6"/>
      <dgm:spPr/>
    </dgm:pt>
    <dgm:pt modelId="{67AE2AB0-3C99-484E-A8E2-9C91923E74D6}" type="pres">
      <dgm:prSet presAssocID="{A88909AA-781F-4B78-AD38-DB6FBAA80D13}" presName="node" presStyleLbl="node1" presStyleIdx="2" presStyleCnt="7">
        <dgm:presLayoutVars>
          <dgm:bulletEnabled val="1"/>
        </dgm:presLayoutVars>
      </dgm:prSet>
      <dgm:spPr/>
    </dgm:pt>
    <dgm:pt modelId="{BE27F224-2022-49DB-A7D0-03188B62C978}" type="pres">
      <dgm:prSet presAssocID="{29E86115-D979-4B9A-96EA-19FDF96348A2}" presName="sibTrans" presStyleLbl="sibTrans2D1" presStyleIdx="2" presStyleCnt="6"/>
      <dgm:spPr/>
    </dgm:pt>
    <dgm:pt modelId="{BA914202-0FAD-4C40-9725-7401D15615B0}" type="pres">
      <dgm:prSet presAssocID="{29E86115-D979-4B9A-96EA-19FDF96348A2}" presName="connectorText" presStyleLbl="sibTrans2D1" presStyleIdx="2" presStyleCnt="6"/>
      <dgm:spPr/>
    </dgm:pt>
    <dgm:pt modelId="{22A9A49F-1FD2-4C4C-9E63-AECF5E814D13}" type="pres">
      <dgm:prSet presAssocID="{846DF352-ECE5-4C7A-8535-85250003440D}" presName="node" presStyleLbl="node1" presStyleIdx="3" presStyleCnt="7">
        <dgm:presLayoutVars>
          <dgm:bulletEnabled val="1"/>
        </dgm:presLayoutVars>
      </dgm:prSet>
      <dgm:spPr/>
    </dgm:pt>
    <dgm:pt modelId="{F748F593-E514-4B03-BAA8-A6DB1A786C00}" type="pres">
      <dgm:prSet presAssocID="{BB037898-646D-4218-9187-D53C4126188F}" presName="sibTrans" presStyleLbl="sibTrans2D1" presStyleIdx="3" presStyleCnt="6"/>
      <dgm:spPr/>
    </dgm:pt>
    <dgm:pt modelId="{F4E1F944-D51A-4435-8CE8-9A818C748EF2}" type="pres">
      <dgm:prSet presAssocID="{BB037898-646D-4218-9187-D53C4126188F}" presName="connectorText" presStyleLbl="sibTrans2D1" presStyleIdx="3" presStyleCnt="6"/>
      <dgm:spPr/>
    </dgm:pt>
    <dgm:pt modelId="{F6EBADB9-DDD6-4E00-A7E9-CC3FF26D94E0}" type="pres">
      <dgm:prSet presAssocID="{E0287DE2-58F3-489D-A6E5-5ECBF5105134}" presName="node" presStyleLbl="node1" presStyleIdx="4" presStyleCnt="7">
        <dgm:presLayoutVars>
          <dgm:bulletEnabled val="1"/>
        </dgm:presLayoutVars>
      </dgm:prSet>
      <dgm:spPr/>
    </dgm:pt>
    <dgm:pt modelId="{BEAB994E-3032-4285-82E7-5C0A457ED62E}" type="pres">
      <dgm:prSet presAssocID="{52EB6AD2-C381-405F-B8DC-264FBE713AFC}" presName="sibTrans" presStyleLbl="sibTrans2D1" presStyleIdx="4" presStyleCnt="6"/>
      <dgm:spPr/>
    </dgm:pt>
    <dgm:pt modelId="{35D10C67-CD08-4FC9-B981-4D85B7330F1A}" type="pres">
      <dgm:prSet presAssocID="{52EB6AD2-C381-405F-B8DC-264FBE713AFC}" presName="connectorText" presStyleLbl="sibTrans2D1" presStyleIdx="4" presStyleCnt="6"/>
      <dgm:spPr/>
    </dgm:pt>
    <dgm:pt modelId="{49DD8D91-3ACA-45B9-B336-8E0A7DE43B8F}" type="pres">
      <dgm:prSet presAssocID="{CC93D6F4-73DF-48CE-92CB-366A40743583}" presName="node" presStyleLbl="node1" presStyleIdx="5" presStyleCnt="7">
        <dgm:presLayoutVars>
          <dgm:bulletEnabled val="1"/>
        </dgm:presLayoutVars>
      </dgm:prSet>
      <dgm:spPr/>
    </dgm:pt>
    <dgm:pt modelId="{323CDDE6-4F52-4E9E-84F7-237FC1878AD5}" type="pres">
      <dgm:prSet presAssocID="{7BBC11F2-5919-4CB6-9F08-1E2CDFCAF134}" presName="sibTrans" presStyleLbl="sibTrans2D1" presStyleIdx="5" presStyleCnt="6"/>
      <dgm:spPr/>
    </dgm:pt>
    <dgm:pt modelId="{9090596C-CE42-4775-9599-C17F88D44D39}" type="pres">
      <dgm:prSet presAssocID="{7BBC11F2-5919-4CB6-9F08-1E2CDFCAF134}" presName="connectorText" presStyleLbl="sibTrans2D1" presStyleIdx="5" presStyleCnt="6"/>
      <dgm:spPr/>
    </dgm:pt>
    <dgm:pt modelId="{ADB77277-846E-4B1B-B6D0-7BE585E43F77}" type="pres">
      <dgm:prSet presAssocID="{E03E12ED-F0E9-4383-8FDA-4CDD52675815}" presName="node" presStyleLbl="node1" presStyleIdx="6" presStyleCnt="7">
        <dgm:presLayoutVars>
          <dgm:bulletEnabled val="1"/>
        </dgm:presLayoutVars>
      </dgm:prSet>
      <dgm:spPr/>
    </dgm:pt>
  </dgm:ptLst>
  <dgm:cxnLst>
    <dgm:cxn modelId="{DEEDBE05-2ED7-4E4C-A5EB-BF34B2AD7AB7}" type="presOf" srcId="{736249B1-F709-40B4-A557-560FBA94C35F}" destId="{56F038AB-449D-42FA-BFFF-17DA6D4C604B}" srcOrd="1" destOrd="0" presId="urn:microsoft.com/office/officeart/2005/8/layout/process5"/>
    <dgm:cxn modelId="{D8D4EA0A-3020-4873-8308-B8A56B809CA5}" type="presOf" srcId="{736249B1-F709-40B4-A557-560FBA94C35F}" destId="{2AA76F4C-BED0-4B3E-AAA3-E92D06D73787}" srcOrd="0" destOrd="0" presId="urn:microsoft.com/office/officeart/2005/8/layout/process5"/>
    <dgm:cxn modelId="{A87EE90C-716D-4CD2-A59F-0AA895FD3869}" type="presOf" srcId="{846DF352-ECE5-4C7A-8535-85250003440D}" destId="{22A9A49F-1FD2-4C4C-9E63-AECF5E814D13}" srcOrd="0" destOrd="0" presId="urn:microsoft.com/office/officeart/2005/8/layout/process5"/>
    <dgm:cxn modelId="{7A9BA217-ECFF-4AD0-9AE1-8C2A81C026A7}" type="presOf" srcId="{7BBC11F2-5919-4CB6-9F08-1E2CDFCAF134}" destId="{323CDDE6-4F52-4E9E-84F7-237FC1878AD5}" srcOrd="0" destOrd="0" presId="urn:microsoft.com/office/officeart/2005/8/layout/process5"/>
    <dgm:cxn modelId="{AACE0F19-D4CC-48C9-98C6-C56B9CCA889A}" type="presOf" srcId="{BB037898-646D-4218-9187-D53C4126188F}" destId="{F748F593-E514-4B03-BAA8-A6DB1A786C00}" srcOrd="0" destOrd="0" presId="urn:microsoft.com/office/officeart/2005/8/layout/process5"/>
    <dgm:cxn modelId="{5391C51A-A498-4528-91AA-AF89BDE4DECE}" srcId="{F4D0EDEF-FD94-4400-9C3C-7163A04FC2E0}" destId="{E0287DE2-58F3-489D-A6E5-5ECBF5105134}" srcOrd="4" destOrd="0" parTransId="{D30A845D-EA2D-4983-9CBD-842513BAC152}" sibTransId="{52EB6AD2-C381-405F-B8DC-264FBE713AFC}"/>
    <dgm:cxn modelId="{BCE1502B-3721-409C-B256-49E52A61C041}" type="presOf" srcId="{3CF37A40-BE52-4F66-980F-A17D9026735B}" destId="{2EA84187-A8AB-40B1-9882-37FCD4CF237A}" srcOrd="1" destOrd="0" presId="urn:microsoft.com/office/officeart/2005/8/layout/process5"/>
    <dgm:cxn modelId="{7C6C3339-4F09-4C58-90BB-A7E9BE660115}" type="presOf" srcId="{E03E12ED-F0E9-4383-8FDA-4CDD52675815}" destId="{ADB77277-846E-4B1B-B6D0-7BE585E43F77}" srcOrd="0" destOrd="0" presId="urn:microsoft.com/office/officeart/2005/8/layout/process5"/>
    <dgm:cxn modelId="{F5C0A33C-E7AC-4960-AF48-FCEAD5506E2E}" type="presOf" srcId="{52EB6AD2-C381-405F-B8DC-264FBE713AFC}" destId="{BEAB994E-3032-4285-82E7-5C0A457ED62E}" srcOrd="0" destOrd="0" presId="urn:microsoft.com/office/officeart/2005/8/layout/process5"/>
    <dgm:cxn modelId="{E143C63D-384E-4F91-A96E-34773C8067A1}" type="presOf" srcId="{7BBC11F2-5919-4CB6-9F08-1E2CDFCAF134}" destId="{9090596C-CE42-4775-9599-C17F88D44D39}" srcOrd="1" destOrd="0" presId="urn:microsoft.com/office/officeart/2005/8/layout/process5"/>
    <dgm:cxn modelId="{A4717D3F-C8BA-41EE-B66B-F9BE2211B851}" srcId="{F4D0EDEF-FD94-4400-9C3C-7163A04FC2E0}" destId="{E03E12ED-F0E9-4383-8FDA-4CDD52675815}" srcOrd="6" destOrd="0" parTransId="{9CBFA87D-87A1-4E9E-814E-F116990AD399}" sibTransId="{D3AE471F-DE7C-414F-A9D3-D1BB0EC34A6F}"/>
    <dgm:cxn modelId="{C2A8BC5D-3CF7-4B6A-B5E3-77776814162F}" srcId="{F4D0EDEF-FD94-4400-9C3C-7163A04FC2E0}" destId="{846DF352-ECE5-4C7A-8535-85250003440D}" srcOrd="3" destOrd="0" parTransId="{F6C82B53-BDB0-485B-B141-277DB4BA27A9}" sibTransId="{BB037898-646D-4218-9187-D53C4126188F}"/>
    <dgm:cxn modelId="{5558DC45-9FB9-4504-986F-6B1CA050824E}" srcId="{F4D0EDEF-FD94-4400-9C3C-7163A04FC2E0}" destId="{CC93D6F4-73DF-48CE-92CB-366A40743583}" srcOrd="5" destOrd="0" parTransId="{538C965A-E165-44F8-BE51-D440F7F1668C}" sibTransId="{7BBC11F2-5919-4CB6-9F08-1E2CDFCAF134}"/>
    <dgm:cxn modelId="{EF13EB70-5BB1-445B-A4D3-17F89A997BE4}" type="presOf" srcId="{29E86115-D979-4B9A-96EA-19FDF96348A2}" destId="{BE27F224-2022-49DB-A7D0-03188B62C978}" srcOrd="0" destOrd="0" presId="urn:microsoft.com/office/officeart/2005/8/layout/process5"/>
    <dgm:cxn modelId="{C9B6C455-ED75-4FE9-84C4-5523EB144D4E}" type="presOf" srcId="{3CF37A40-BE52-4F66-980F-A17D9026735B}" destId="{CC51A8D8-E001-46CF-9039-07DF5190947F}" srcOrd="0" destOrd="0" presId="urn:microsoft.com/office/officeart/2005/8/layout/process5"/>
    <dgm:cxn modelId="{E5B1FA8B-6885-412F-918F-CF946EB69840}" type="presOf" srcId="{BB037898-646D-4218-9187-D53C4126188F}" destId="{F4E1F944-D51A-4435-8CE8-9A818C748EF2}" srcOrd="1" destOrd="0" presId="urn:microsoft.com/office/officeart/2005/8/layout/process5"/>
    <dgm:cxn modelId="{C53778AB-B06A-445B-905D-FC8848DA02BC}" type="presOf" srcId="{52EB6AD2-C381-405F-B8DC-264FBE713AFC}" destId="{35D10C67-CD08-4FC9-B981-4D85B7330F1A}" srcOrd="1" destOrd="0" presId="urn:microsoft.com/office/officeart/2005/8/layout/process5"/>
    <dgm:cxn modelId="{430C87B2-66D8-4E04-A302-6C2051BB5127}" srcId="{F4D0EDEF-FD94-4400-9C3C-7163A04FC2E0}" destId="{A88909AA-781F-4B78-AD38-DB6FBAA80D13}" srcOrd="2" destOrd="0" parTransId="{03E5FF39-1211-4BBE-AAC8-F466F014C05B}" sibTransId="{29E86115-D979-4B9A-96EA-19FDF96348A2}"/>
    <dgm:cxn modelId="{EA7354C7-BBAA-42B7-B5E5-B2AADCD34089}" type="presOf" srcId="{CC93D6F4-73DF-48CE-92CB-366A40743583}" destId="{49DD8D91-3ACA-45B9-B336-8E0A7DE43B8F}" srcOrd="0" destOrd="0" presId="urn:microsoft.com/office/officeart/2005/8/layout/process5"/>
    <dgm:cxn modelId="{5E8A78CA-EFF1-4DE9-BA92-651CE16AD294}" srcId="{F4D0EDEF-FD94-4400-9C3C-7163A04FC2E0}" destId="{ED94FC40-27B6-4C39-A696-DF17958B57AF}" srcOrd="0" destOrd="0" parTransId="{FE0DA799-76CB-473F-B68F-809F8E8EDDBB}" sibTransId="{736249B1-F709-40B4-A557-560FBA94C35F}"/>
    <dgm:cxn modelId="{03C76ECD-C8AF-4065-BEE2-1ADA8CA85C29}" type="presOf" srcId="{ED94FC40-27B6-4C39-A696-DF17958B57AF}" destId="{9FC6F340-285A-41D4-BA2B-8846632EE0D3}" srcOrd="0" destOrd="0" presId="urn:microsoft.com/office/officeart/2005/8/layout/process5"/>
    <dgm:cxn modelId="{3AC610CF-112C-4ED8-96C2-CD0E76EFAB35}" type="presOf" srcId="{F4D0EDEF-FD94-4400-9C3C-7163A04FC2E0}" destId="{99788BC5-215B-4464-A462-2998769A7637}" srcOrd="0" destOrd="0" presId="urn:microsoft.com/office/officeart/2005/8/layout/process5"/>
    <dgm:cxn modelId="{064F5AD0-763F-4F50-8137-C3C98C1FE0A5}" type="presOf" srcId="{29E86115-D979-4B9A-96EA-19FDF96348A2}" destId="{BA914202-0FAD-4C40-9725-7401D15615B0}" srcOrd="1" destOrd="0" presId="urn:microsoft.com/office/officeart/2005/8/layout/process5"/>
    <dgm:cxn modelId="{91D721E5-D744-43D7-B836-69A1B32E27BC}" type="presOf" srcId="{E0287DE2-58F3-489D-A6E5-5ECBF5105134}" destId="{F6EBADB9-DDD6-4E00-A7E9-CC3FF26D94E0}" srcOrd="0" destOrd="0" presId="urn:microsoft.com/office/officeart/2005/8/layout/process5"/>
    <dgm:cxn modelId="{FCD9DAF1-0671-4F29-B81A-1E350CA06466}" type="presOf" srcId="{A88909AA-781F-4B78-AD38-DB6FBAA80D13}" destId="{67AE2AB0-3C99-484E-A8E2-9C91923E74D6}" srcOrd="0" destOrd="0" presId="urn:microsoft.com/office/officeart/2005/8/layout/process5"/>
    <dgm:cxn modelId="{BBF448F8-CAE3-47B2-8B3E-A2372E17D43C}" type="presOf" srcId="{A834EA5E-8BC8-474D-A783-889C46162AF0}" destId="{0FDA9229-CFEF-4838-8D63-456D2A5D01EB}" srcOrd="0" destOrd="0" presId="urn:microsoft.com/office/officeart/2005/8/layout/process5"/>
    <dgm:cxn modelId="{2806EDFC-1A92-4331-9380-9CB73332BD59}" srcId="{F4D0EDEF-FD94-4400-9C3C-7163A04FC2E0}" destId="{A834EA5E-8BC8-474D-A783-889C46162AF0}" srcOrd="1" destOrd="0" parTransId="{A0B67156-0335-4C94-8BD4-8E9472ED4C80}" sibTransId="{3CF37A40-BE52-4F66-980F-A17D9026735B}"/>
    <dgm:cxn modelId="{DDBEC0B9-5BF3-43B5-8E4A-67CD2B67D2AC}" type="presParOf" srcId="{99788BC5-215B-4464-A462-2998769A7637}" destId="{9FC6F340-285A-41D4-BA2B-8846632EE0D3}" srcOrd="0" destOrd="0" presId="urn:microsoft.com/office/officeart/2005/8/layout/process5"/>
    <dgm:cxn modelId="{2A1084A6-CA4E-4C9E-8651-FC68DC6052BD}" type="presParOf" srcId="{99788BC5-215B-4464-A462-2998769A7637}" destId="{2AA76F4C-BED0-4B3E-AAA3-E92D06D73787}" srcOrd="1" destOrd="0" presId="urn:microsoft.com/office/officeart/2005/8/layout/process5"/>
    <dgm:cxn modelId="{63359C3A-DA32-4C70-9F3D-D1C07D2887A6}" type="presParOf" srcId="{2AA76F4C-BED0-4B3E-AAA3-E92D06D73787}" destId="{56F038AB-449D-42FA-BFFF-17DA6D4C604B}" srcOrd="0" destOrd="0" presId="urn:microsoft.com/office/officeart/2005/8/layout/process5"/>
    <dgm:cxn modelId="{7DC96F67-D5AC-4641-B871-A010B0762366}" type="presParOf" srcId="{99788BC5-215B-4464-A462-2998769A7637}" destId="{0FDA9229-CFEF-4838-8D63-456D2A5D01EB}" srcOrd="2" destOrd="0" presId="urn:microsoft.com/office/officeart/2005/8/layout/process5"/>
    <dgm:cxn modelId="{A8FDD7DF-6B9D-4D63-9E2C-A64864CE4042}" type="presParOf" srcId="{99788BC5-215B-4464-A462-2998769A7637}" destId="{CC51A8D8-E001-46CF-9039-07DF5190947F}" srcOrd="3" destOrd="0" presId="urn:microsoft.com/office/officeart/2005/8/layout/process5"/>
    <dgm:cxn modelId="{A79BBDE6-CD20-4BF8-B519-78078D2814C3}" type="presParOf" srcId="{CC51A8D8-E001-46CF-9039-07DF5190947F}" destId="{2EA84187-A8AB-40B1-9882-37FCD4CF237A}" srcOrd="0" destOrd="0" presId="urn:microsoft.com/office/officeart/2005/8/layout/process5"/>
    <dgm:cxn modelId="{329EA557-F27F-4E63-8FA1-FBBEC970B4A2}" type="presParOf" srcId="{99788BC5-215B-4464-A462-2998769A7637}" destId="{67AE2AB0-3C99-484E-A8E2-9C91923E74D6}" srcOrd="4" destOrd="0" presId="urn:microsoft.com/office/officeart/2005/8/layout/process5"/>
    <dgm:cxn modelId="{CBE3BDCC-F864-4FC6-BAA0-67B738717B3A}" type="presParOf" srcId="{99788BC5-215B-4464-A462-2998769A7637}" destId="{BE27F224-2022-49DB-A7D0-03188B62C978}" srcOrd="5" destOrd="0" presId="urn:microsoft.com/office/officeart/2005/8/layout/process5"/>
    <dgm:cxn modelId="{BF6D25E1-2021-498E-9196-CE6750D62A77}" type="presParOf" srcId="{BE27F224-2022-49DB-A7D0-03188B62C978}" destId="{BA914202-0FAD-4C40-9725-7401D15615B0}" srcOrd="0" destOrd="0" presId="urn:microsoft.com/office/officeart/2005/8/layout/process5"/>
    <dgm:cxn modelId="{5AE540E3-B451-48D2-8D45-C38A3C491C65}" type="presParOf" srcId="{99788BC5-215B-4464-A462-2998769A7637}" destId="{22A9A49F-1FD2-4C4C-9E63-AECF5E814D13}" srcOrd="6" destOrd="0" presId="urn:microsoft.com/office/officeart/2005/8/layout/process5"/>
    <dgm:cxn modelId="{D9569123-BCA8-4587-BD7D-67D63F9FDDD0}" type="presParOf" srcId="{99788BC5-215B-4464-A462-2998769A7637}" destId="{F748F593-E514-4B03-BAA8-A6DB1A786C00}" srcOrd="7" destOrd="0" presId="urn:microsoft.com/office/officeart/2005/8/layout/process5"/>
    <dgm:cxn modelId="{6558DAE9-D42A-4CE1-B723-E42DDFB5DE6E}" type="presParOf" srcId="{F748F593-E514-4B03-BAA8-A6DB1A786C00}" destId="{F4E1F944-D51A-4435-8CE8-9A818C748EF2}" srcOrd="0" destOrd="0" presId="urn:microsoft.com/office/officeart/2005/8/layout/process5"/>
    <dgm:cxn modelId="{87B1B956-5C20-4C20-AD17-2C6CC26F9FC9}" type="presParOf" srcId="{99788BC5-215B-4464-A462-2998769A7637}" destId="{F6EBADB9-DDD6-4E00-A7E9-CC3FF26D94E0}" srcOrd="8" destOrd="0" presId="urn:microsoft.com/office/officeart/2005/8/layout/process5"/>
    <dgm:cxn modelId="{78C46C1E-84CE-48D8-A3C1-F9FA8B4491B0}" type="presParOf" srcId="{99788BC5-215B-4464-A462-2998769A7637}" destId="{BEAB994E-3032-4285-82E7-5C0A457ED62E}" srcOrd="9" destOrd="0" presId="urn:microsoft.com/office/officeart/2005/8/layout/process5"/>
    <dgm:cxn modelId="{CA7E6E11-735B-435B-9B49-388CD5AB1A8D}" type="presParOf" srcId="{BEAB994E-3032-4285-82E7-5C0A457ED62E}" destId="{35D10C67-CD08-4FC9-B981-4D85B7330F1A}" srcOrd="0" destOrd="0" presId="urn:microsoft.com/office/officeart/2005/8/layout/process5"/>
    <dgm:cxn modelId="{70714326-E0CE-48E5-8A51-341E6C727138}" type="presParOf" srcId="{99788BC5-215B-4464-A462-2998769A7637}" destId="{49DD8D91-3ACA-45B9-B336-8E0A7DE43B8F}" srcOrd="10" destOrd="0" presId="urn:microsoft.com/office/officeart/2005/8/layout/process5"/>
    <dgm:cxn modelId="{29C49A57-5128-4C5D-907F-7CCCFAC3C341}" type="presParOf" srcId="{99788BC5-215B-4464-A462-2998769A7637}" destId="{323CDDE6-4F52-4E9E-84F7-237FC1878AD5}" srcOrd="11" destOrd="0" presId="urn:microsoft.com/office/officeart/2005/8/layout/process5"/>
    <dgm:cxn modelId="{EEFDA17C-542A-4FD4-8E37-2BF0F9E33905}" type="presParOf" srcId="{323CDDE6-4F52-4E9E-84F7-237FC1878AD5}" destId="{9090596C-CE42-4775-9599-C17F88D44D39}" srcOrd="0" destOrd="0" presId="urn:microsoft.com/office/officeart/2005/8/layout/process5"/>
    <dgm:cxn modelId="{2041D9FA-B943-4CFA-877C-DDEBAA3A3143}" type="presParOf" srcId="{99788BC5-215B-4464-A462-2998769A7637}" destId="{ADB77277-846E-4B1B-B6D0-7BE585E43F77}"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A2619-8240-42AE-85BD-449DD5C859D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3CB08EA-CAC2-4C88-8D85-CE027532B807}">
      <dgm:prSet/>
      <dgm:spPr/>
      <dgm:t>
        <a:bodyPr/>
        <a:lstStyle/>
        <a:p>
          <a:r>
            <a:rPr lang="en-US" dirty="0"/>
            <a:t>The investigation aims to determine if patients' mean fasting blood sugar levels are equal to 100.</a:t>
          </a:r>
        </a:p>
      </dgm:t>
    </dgm:pt>
    <dgm:pt modelId="{1F574124-6A4B-40F9-9816-26D06F4C2E89}" type="parTrans" cxnId="{B39D01BF-94E9-46C2-BF4E-5DECEF57254D}">
      <dgm:prSet/>
      <dgm:spPr/>
      <dgm:t>
        <a:bodyPr/>
        <a:lstStyle/>
        <a:p>
          <a:endParaRPr lang="en-US"/>
        </a:p>
      </dgm:t>
    </dgm:pt>
    <dgm:pt modelId="{291975E0-08D7-485D-94F3-236F09DBD9F8}" type="sibTrans" cxnId="{B39D01BF-94E9-46C2-BF4E-5DECEF57254D}">
      <dgm:prSet/>
      <dgm:spPr/>
      <dgm:t>
        <a:bodyPr/>
        <a:lstStyle/>
        <a:p>
          <a:endParaRPr lang="en-US"/>
        </a:p>
      </dgm:t>
    </dgm:pt>
    <dgm:pt modelId="{A81B4EBD-8832-42DF-A4FE-954A390F9477}">
      <dgm:prSet/>
      <dgm:spPr/>
      <dgm:t>
        <a:bodyPr/>
        <a:lstStyle/>
        <a:p>
          <a:r>
            <a:rPr lang="en-US"/>
            <a:t>The null hypothesis will be (H0) Mean result Mean Fasting blood sugar level is equal to 100</a:t>
          </a:r>
        </a:p>
      </dgm:t>
    </dgm:pt>
    <dgm:pt modelId="{CD7452E6-C481-496C-B9AC-0294478BCC4D}" type="parTrans" cxnId="{C2BEBCA8-529B-4E7F-98C3-A0EE44E3A53F}">
      <dgm:prSet/>
      <dgm:spPr/>
      <dgm:t>
        <a:bodyPr/>
        <a:lstStyle/>
        <a:p>
          <a:endParaRPr lang="en-US"/>
        </a:p>
      </dgm:t>
    </dgm:pt>
    <dgm:pt modelId="{B4DFDE4A-353D-4875-A097-C0139D704191}" type="sibTrans" cxnId="{C2BEBCA8-529B-4E7F-98C3-A0EE44E3A53F}">
      <dgm:prSet/>
      <dgm:spPr/>
      <dgm:t>
        <a:bodyPr/>
        <a:lstStyle/>
        <a:p>
          <a:endParaRPr lang="en-US"/>
        </a:p>
      </dgm:t>
    </dgm:pt>
    <dgm:pt modelId="{5E85C423-2535-4BFA-882D-6A7BD54B285B}">
      <dgm:prSet/>
      <dgm:spPr/>
      <dgm:t>
        <a:bodyPr/>
        <a:lstStyle/>
        <a:p>
          <a:r>
            <a:rPr lang="en-US"/>
            <a:t>The alternative hypothesis will be (Ha) Mean Fasting blood sugar level is not equal to 100</a:t>
          </a:r>
        </a:p>
      </dgm:t>
    </dgm:pt>
    <dgm:pt modelId="{F5A23DFD-4030-416E-8254-FDCD3F4DCDE5}" type="parTrans" cxnId="{89D34FE0-BC1A-420C-82EF-9EFBCAA024D4}">
      <dgm:prSet/>
      <dgm:spPr/>
      <dgm:t>
        <a:bodyPr/>
        <a:lstStyle/>
        <a:p>
          <a:endParaRPr lang="en-US"/>
        </a:p>
      </dgm:t>
    </dgm:pt>
    <dgm:pt modelId="{E21E4C25-027E-49FF-9D43-10702C069166}" type="sibTrans" cxnId="{89D34FE0-BC1A-420C-82EF-9EFBCAA024D4}">
      <dgm:prSet/>
      <dgm:spPr/>
      <dgm:t>
        <a:bodyPr/>
        <a:lstStyle/>
        <a:p>
          <a:endParaRPr lang="en-US"/>
        </a:p>
      </dgm:t>
    </dgm:pt>
    <dgm:pt modelId="{63EB027C-9C16-4DFF-9BE1-2206DBCAEDA5}">
      <dgm:prSet/>
      <dgm:spPr/>
      <dgm:t>
        <a:bodyPr/>
        <a:lstStyle/>
        <a:p>
          <a:r>
            <a:rPr lang="en-US"/>
            <a:t>To investigate the hypotheses, run a proc t-test using SAS.</a:t>
          </a:r>
        </a:p>
      </dgm:t>
    </dgm:pt>
    <dgm:pt modelId="{B965901C-7643-4B43-ABC0-0B26F1EFF83F}" type="parTrans" cxnId="{554C6F55-89F6-4775-BED6-C6E572FB3F07}">
      <dgm:prSet/>
      <dgm:spPr/>
      <dgm:t>
        <a:bodyPr/>
        <a:lstStyle/>
        <a:p>
          <a:endParaRPr lang="en-US"/>
        </a:p>
      </dgm:t>
    </dgm:pt>
    <dgm:pt modelId="{D43E6C9B-13DF-4D9D-A890-17046AF53216}" type="sibTrans" cxnId="{554C6F55-89F6-4775-BED6-C6E572FB3F07}">
      <dgm:prSet/>
      <dgm:spPr/>
      <dgm:t>
        <a:bodyPr/>
        <a:lstStyle/>
        <a:p>
          <a:endParaRPr lang="en-US"/>
        </a:p>
      </dgm:t>
    </dgm:pt>
    <dgm:pt modelId="{3A54ABE2-F93B-43AB-AC23-E914AD33AA39}" type="pres">
      <dgm:prSet presAssocID="{C96A2619-8240-42AE-85BD-449DD5C859D2}" presName="root" presStyleCnt="0">
        <dgm:presLayoutVars>
          <dgm:dir/>
          <dgm:resizeHandles val="exact"/>
        </dgm:presLayoutVars>
      </dgm:prSet>
      <dgm:spPr/>
    </dgm:pt>
    <dgm:pt modelId="{D3144900-2507-4F74-B82F-0E93FAFDDB5A}" type="pres">
      <dgm:prSet presAssocID="{D3CB08EA-CAC2-4C88-8D85-CE027532B807}" presName="compNode" presStyleCnt="0"/>
      <dgm:spPr/>
    </dgm:pt>
    <dgm:pt modelId="{68F3352D-7848-4F51-9CAA-3C77FBBBF79C}" type="pres">
      <dgm:prSet presAssocID="{D3CB08EA-CAC2-4C88-8D85-CE027532B807}" presName="bgRect" presStyleLbl="bgShp" presStyleIdx="0" presStyleCnt="4"/>
      <dgm:spPr/>
    </dgm:pt>
    <dgm:pt modelId="{DD5CB845-FAB5-4A7A-B057-E9DD70FE10B0}" type="pres">
      <dgm:prSet presAssocID="{D3CB08EA-CAC2-4C88-8D85-CE027532B80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40C11928-DEC9-476C-B74B-3CA974ECE86A}" type="pres">
      <dgm:prSet presAssocID="{D3CB08EA-CAC2-4C88-8D85-CE027532B807}" presName="spaceRect" presStyleCnt="0"/>
      <dgm:spPr/>
    </dgm:pt>
    <dgm:pt modelId="{69B05AA4-F33C-47FD-9F73-45E557A9A07C}" type="pres">
      <dgm:prSet presAssocID="{D3CB08EA-CAC2-4C88-8D85-CE027532B807}" presName="parTx" presStyleLbl="revTx" presStyleIdx="0" presStyleCnt="4">
        <dgm:presLayoutVars>
          <dgm:chMax val="0"/>
          <dgm:chPref val="0"/>
        </dgm:presLayoutVars>
      </dgm:prSet>
      <dgm:spPr/>
    </dgm:pt>
    <dgm:pt modelId="{A77F31E4-72A4-473F-B69D-DF02CE924034}" type="pres">
      <dgm:prSet presAssocID="{291975E0-08D7-485D-94F3-236F09DBD9F8}" presName="sibTrans" presStyleCnt="0"/>
      <dgm:spPr/>
    </dgm:pt>
    <dgm:pt modelId="{607657B6-92AE-4069-9E2B-546E53FEA861}" type="pres">
      <dgm:prSet presAssocID="{A81B4EBD-8832-42DF-A4FE-954A390F9477}" presName="compNode" presStyleCnt="0"/>
      <dgm:spPr/>
    </dgm:pt>
    <dgm:pt modelId="{40F459DA-25CA-4B21-9C78-3742671EE79C}" type="pres">
      <dgm:prSet presAssocID="{A81B4EBD-8832-42DF-A4FE-954A390F9477}" presName="bgRect" presStyleLbl="bgShp" presStyleIdx="1" presStyleCnt="4"/>
      <dgm:spPr/>
    </dgm:pt>
    <dgm:pt modelId="{EAAD876F-7582-499A-9759-FC65284CC647}" type="pres">
      <dgm:prSet presAssocID="{A81B4EBD-8832-42DF-A4FE-954A390F94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EB865E41-10B3-434A-B10F-1BB3B051B34A}" type="pres">
      <dgm:prSet presAssocID="{A81B4EBD-8832-42DF-A4FE-954A390F9477}" presName="spaceRect" presStyleCnt="0"/>
      <dgm:spPr/>
    </dgm:pt>
    <dgm:pt modelId="{C781BAB7-FA07-4621-9EFC-EADF8486E344}" type="pres">
      <dgm:prSet presAssocID="{A81B4EBD-8832-42DF-A4FE-954A390F9477}" presName="parTx" presStyleLbl="revTx" presStyleIdx="1" presStyleCnt="4">
        <dgm:presLayoutVars>
          <dgm:chMax val="0"/>
          <dgm:chPref val="0"/>
        </dgm:presLayoutVars>
      </dgm:prSet>
      <dgm:spPr/>
    </dgm:pt>
    <dgm:pt modelId="{7A00410B-DF0F-44E8-80DA-8CE341683727}" type="pres">
      <dgm:prSet presAssocID="{B4DFDE4A-353D-4875-A097-C0139D704191}" presName="sibTrans" presStyleCnt="0"/>
      <dgm:spPr/>
    </dgm:pt>
    <dgm:pt modelId="{4752AE79-4D61-4F6F-991A-D605EB4393DA}" type="pres">
      <dgm:prSet presAssocID="{5E85C423-2535-4BFA-882D-6A7BD54B285B}" presName="compNode" presStyleCnt="0"/>
      <dgm:spPr/>
    </dgm:pt>
    <dgm:pt modelId="{02D32C88-B4E4-447A-BAC3-946A198F9756}" type="pres">
      <dgm:prSet presAssocID="{5E85C423-2535-4BFA-882D-6A7BD54B285B}" presName="bgRect" presStyleLbl="bgShp" presStyleIdx="2" presStyleCnt="4"/>
      <dgm:spPr/>
    </dgm:pt>
    <dgm:pt modelId="{0C0272D8-E6D5-4CBB-B9D3-3AB3FE1A25A3}" type="pres">
      <dgm:prSet presAssocID="{5E85C423-2535-4BFA-882D-6A7BD54B28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vocado"/>
        </a:ext>
      </dgm:extLst>
    </dgm:pt>
    <dgm:pt modelId="{395CA3A9-95A0-4D13-BA7A-2B20803F1A6D}" type="pres">
      <dgm:prSet presAssocID="{5E85C423-2535-4BFA-882D-6A7BD54B285B}" presName="spaceRect" presStyleCnt="0"/>
      <dgm:spPr/>
    </dgm:pt>
    <dgm:pt modelId="{619D1C87-C956-4936-AE44-C098693B0543}" type="pres">
      <dgm:prSet presAssocID="{5E85C423-2535-4BFA-882D-6A7BD54B285B}" presName="parTx" presStyleLbl="revTx" presStyleIdx="2" presStyleCnt="4">
        <dgm:presLayoutVars>
          <dgm:chMax val="0"/>
          <dgm:chPref val="0"/>
        </dgm:presLayoutVars>
      </dgm:prSet>
      <dgm:spPr/>
    </dgm:pt>
    <dgm:pt modelId="{1F72F1D2-6247-44CE-9FA4-CD9C6F840587}" type="pres">
      <dgm:prSet presAssocID="{E21E4C25-027E-49FF-9D43-10702C069166}" presName="sibTrans" presStyleCnt="0"/>
      <dgm:spPr/>
    </dgm:pt>
    <dgm:pt modelId="{6D14B1A9-4A73-4009-A5E8-49871BEFBCCE}" type="pres">
      <dgm:prSet presAssocID="{63EB027C-9C16-4DFF-9BE1-2206DBCAEDA5}" presName="compNode" presStyleCnt="0"/>
      <dgm:spPr/>
    </dgm:pt>
    <dgm:pt modelId="{03F5F1D9-7316-43A4-A48A-7C630F25B574}" type="pres">
      <dgm:prSet presAssocID="{63EB027C-9C16-4DFF-9BE1-2206DBCAEDA5}" presName="bgRect" presStyleLbl="bgShp" presStyleIdx="3" presStyleCnt="4"/>
      <dgm:spPr/>
    </dgm:pt>
    <dgm:pt modelId="{8CD15D89-B79C-469D-BA1F-577315000D18}" type="pres">
      <dgm:prSet presAssocID="{63EB027C-9C16-4DFF-9BE1-2206DBCAED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BA43D318-3A48-40FB-8923-191A230B6B5B}" type="pres">
      <dgm:prSet presAssocID="{63EB027C-9C16-4DFF-9BE1-2206DBCAEDA5}" presName="spaceRect" presStyleCnt="0"/>
      <dgm:spPr/>
    </dgm:pt>
    <dgm:pt modelId="{70E5AFC3-8151-41EA-971E-082BC27EE935}" type="pres">
      <dgm:prSet presAssocID="{63EB027C-9C16-4DFF-9BE1-2206DBCAEDA5}" presName="parTx" presStyleLbl="revTx" presStyleIdx="3" presStyleCnt="4">
        <dgm:presLayoutVars>
          <dgm:chMax val="0"/>
          <dgm:chPref val="0"/>
        </dgm:presLayoutVars>
      </dgm:prSet>
      <dgm:spPr/>
    </dgm:pt>
  </dgm:ptLst>
  <dgm:cxnLst>
    <dgm:cxn modelId="{7C41190B-BA56-46D0-B559-D53C4DC7EC4E}" type="presOf" srcId="{C96A2619-8240-42AE-85BD-449DD5C859D2}" destId="{3A54ABE2-F93B-43AB-AC23-E914AD33AA39}" srcOrd="0" destOrd="0" presId="urn:microsoft.com/office/officeart/2018/2/layout/IconVerticalSolidList"/>
    <dgm:cxn modelId="{B8DFA512-B911-4831-9F3C-4119E8BF6F4B}" type="presOf" srcId="{A81B4EBD-8832-42DF-A4FE-954A390F9477}" destId="{C781BAB7-FA07-4621-9EFC-EADF8486E344}" srcOrd="0" destOrd="0" presId="urn:microsoft.com/office/officeart/2018/2/layout/IconVerticalSolidList"/>
    <dgm:cxn modelId="{3D7E9635-7DA3-4472-8EAA-C02542F91FFB}" type="presOf" srcId="{D3CB08EA-CAC2-4C88-8D85-CE027532B807}" destId="{69B05AA4-F33C-47FD-9F73-45E557A9A07C}" srcOrd="0" destOrd="0" presId="urn:microsoft.com/office/officeart/2018/2/layout/IconVerticalSolidList"/>
    <dgm:cxn modelId="{08F90271-A0BD-4FC0-95D5-793AEE6451F4}" type="presOf" srcId="{5E85C423-2535-4BFA-882D-6A7BD54B285B}" destId="{619D1C87-C956-4936-AE44-C098693B0543}" srcOrd="0" destOrd="0" presId="urn:microsoft.com/office/officeart/2018/2/layout/IconVerticalSolidList"/>
    <dgm:cxn modelId="{554C6F55-89F6-4775-BED6-C6E572FB3F07}" srcId="{C96A2619-8240-42AE-85BD-449DD5C859D2}" destId="{63EB027C-9C16-4DFF-9BE1-2206DBCAEDA5}" srcOrd="3" destOrd="0" parTransId="{B965901C-7643-4B43-ABC0-0B26F1EFF83F}" sibTransId="{D43E6C9B-13DF-4D9D-A890-17046AF53216}"/>
    <dgm:cxn modelId="{19354578-E276-4E6A-AD9E-1B2BE3C44200}" type="presOf" srcId="{63EB027C-9C16-4DFF-9BE1-2206DBCAEDA5}" destId="{70E5AFC3-8151-41EA-971E-082BC27EE935}" srcOrd="0" destOrd="0" presId="urn:microsoft.com/office/officeart/2018/2/layout/IconVerticalSolidList"/>
    <dgm:cxn modelId="{C2BEBCA8-529B-4E7F-98C3-A0EE44E3A53F}" srcId="{C96A2619-8240-42AE-85BD-449DD5C859D2}" destId="{A81B4EBD-8832-42DF-A4FE-954A390F9477}" srcOrd="1" destOrd="0" parTransId="{CD7452E6-C481-496C-B9AC-0294478BCC4D}" sibTransId="{B4DFDE4A-353D-4875-A097-C0139D704191}"/>
    <dgm:cxn modelId="{B39D01BF-94E9-46C2-BF4E-5DECEF57254D}" srcId="{C96A2619-8240-42AE-85BD-449DD5C859D2}" destId="{D3CB08EA-CAC2-4C88-8D85-CE027532B807}" srcOrd="0" destOrd="0" parTransId="{1F574124-6A4B-40F9-9816-26D06F4C2E89}" sibTransId="{291975E0-08D7-485D-94F3-236F09DBD9F8}"/>
    <dgm:cxn modelId="{89D34FE0-BC1A-420C-82EF-9EFBCAA024D4}" srcId="{C96A2619-8240-42AE-85BD-449DD5C859D2}" destId="{5E85C423-2535-4BFA-882D-6A7BD54B285B}" srcOrd="2" destOrd="0" parTransId="{F5A23DFD-4030-416E-8254-FDCD3F4DCDE5}" sibTransId="{E21E4C25-027E-49FF-9D43-10702C069166}"/>
    <dgm:cxn modelId="{9266EE92-4E7B-4F49-ADDE-BF329378EB4A}" type="presParOf" srcId="{3A54ABE2-F93B-43AB-AC23-E914AD33AA39}" destId="{D3144900-2507-4F74-B82F-0E93FAFDDB5A}" srcOrd="0" destOrd="0" presId="urn:microsoft.com/office/officeart/2018/2/layout/IconVerticalSolidList"/>
    <dgm:cxn modelId="{3906639C-DEC8-4167-A25F-CA6D6BBD9B90}" type="presParOf" srcId="{D3144900-2507-4F74-B82F-0E93FAFDDB5A}" destId="{68F3352D-7848-4F51-9CAA-3C77FBBBF79C}" srcOrd="0" destOrd="0" presId="urn:microsoft.com/office/officeart/2018/2/layout/IconVerticalSolidList"/>
    <dgm:cxn modelId="{ACC78CFE-15C6-468E-8B35-9E8F3924BA2F}" type="presParOf" srcId="{D3144900-2507-4F74-B82F-0E93FAFDDB5A}" destId="{DD5CB845-FAB5-4A7A-B057-E9DD70FE10B0}" srcOrd="1" destOrd="0" presId="urn:microsoft.com/office/officeart/2018/2/layout/IconVerticalSolidList"/>
    <dgm:cxn modelId="{F663D012-5016-4856-A2F7-A2C6F88531BF}" type="presParOf" srcId="{D3144900-2507-4F74-B82F-0E93FAFDDB5A}" destId="{40C11928-DEC9-476C-B74B-3CA974ECE86A}" srcOrd="2" destOrd="0" presId="urn:microsoft.com/office/officeart/2018/2/layout/IconVerticalSolidList"/>
    <dgm:cxn modelId="{702BDFD7-8175-4CB7-A916-C62F94493441}" type="presParOf" srcId="{D3144900-2507-4F74-B82F-0E93FAFDDB5A}" destId="{69B05AA4-F33C-47FD-9F73-45E557A9A07C}" srcOrd="3" destOrd="0" presId="urn:microsoft.com/office/officeart/2018/2/layout/IconVerticalSolidList"/>
    <dgm:cxn modelId="{7329222F-5800-4A53-AA22-A18C192972ED}" type="presParOf" srcId="{3A54ABE2-F93B-43AB-AC23-E914AD33AA39}" destId="{A77F31E4-72A4-473F-B69D-DF02CE924034}" srcOrd="1" destOrd="0" presId="urn:microsoft.com/office/officeart/2018/2/layout/IconVerticalSolidList"/>
    <dgm:cxn modelId="{79EC664D-5F9A-4E3F-B893-6A3DFA82D35C}" type="presParOf" srcId="{3A54ABE2-F93B-43AB-AC23-E914AD33AA39}" destId="{607657B6-92AE-4069-9E2B-546E53FEA861}" srcOrd="2" destOrd="0" presId="urn:microsoft.com/office/officeart/2018/2/layout/IconVerticalSolidList"/>
    <dgm:cxn modelId="{BA64FF41-56E8-4306-BFE5-9B96D292190F}" type="presParOf" srcId="{607657B6-92AE-4069-9E2B-546E53FEA861}" destId="{40F459DA-25CA-4B21-9C78-3742671EE79C}" srcOrd="0" destOrd="0" presId="urn:microsoft.com/office/officeart/2018/2/layout/IconVerticalSolidList"/>
    <dgm:cxn modelId="{D6D3B828-694A-47BE-9B43-77F06905805D}" type="presParOf" srcId="{607657B6-92AE-4069-9E2B-546E53FEA861}" destId="{EAAD876F-7582-499A-9759-FC65284CC647}" srcOrd="1" destOrd="0" presId="urn:microsoft.com/office/officeart/2018/2/layout/IconVerticalSolidList"/>
    <dgm:cxn modelId="{02609A13-718D-4E91-A8BC-509994504FC5}" type="presParOf" srcId="{607657B6-92AE-4069-9E2B-546E53FEA861}" destId="{EB865E41-10B3-434A-B10F-1BB3B051B34A}" srcOrd="2" destOrd="0" presId="urn:microsoft.com/office/officeart/2018/2/layout/IconVerticalSolidList"/>
    <dgm:cxn modelId="{EC897676-2C62-4B0B-B7DD-C936ED24719B}" type="presParOf" srcId="{607657B6-92AE-4069-9E2B-546E53FEA861}" destId="{C781BAB7-FA07-4621-9EFC-EADF8486E344}" srcOrd="3" destOrd="0" presId="urn:microsoft.com/office/officeart/2018/2/layout/IconVerticalSolidList"/>
    <dgm:cxn modelId="{7A153D27-1933-4D01-8017-1FD767219F9C}" type="presParOf" srcId="{3A54ABE2-F93B-43AB-AC23-E914AD33AA39}" destId="{7A00410B-DF0F-44E8-80DA-8CE341683727}" srcOrd="3" destOrd="0" presId="urn:microsoft.com/office/officeart/2018/2/layout/IconVerticalSolidList"/>
    <dgm:cxn modelId="{DC05C36D-4ABA-432F-82A3-E7528DA3F1D5}" type="presParOf" srcId="{3A54ABE2-F93B-43AB-AC23-E914AD33AA39}" destId="{4752AE79-4D61-4F6F-991A-D605EB4393DA}" srcOrd="4" destOrd="0" presId="urn:microsoft.com/office/officeart/2018/2/layout/IconVerticalSolidList"/>
    <dgm:cxn modelId="{1C7DABC6-04F1-45D6-8486-6A713423145A}" type="presParOf" srcId="{4752AE79-4D61-4F6F-991A-D605EB4393DA}" destId="{02D32C88-B4E4-447A-BAC3-946A198F9756}" srcOrd="0" destOrd="0" presId="urn:microsoft.com/office/officeart/2018/2/layout/IconVerticalSolidList"/>
    <dgm:cxn modelId="{7B8DE3C2-06F0-49C1-9885-1B86608F623D}" type="presParOf" srcId="{4752AE79-4D61-4F6F-991A-D605EB4393DA}" destId="{0C0272D8-E6D5-4CBB-B9D3-3AB3FE1A25A3}" srcOrd="1" destOrd="0" presId="urn:microsoft.com/office/officeart/2018/2/layout/IconVerticalSolidList"/>
    <dgm:cxn modelId="{D050BB23-5B7C-4ECF-86FE-64C96991CD41}" type="presParOf" srcId="{4752AE79-4D61-4F6F-991A-D605EB4393DA}" destId="{395CA3A9-95A0-4D13-BA7A-2B20803F1A6D}" srcOrd="2" destOrd="0" presId="urn:microsoft.com/office/officeart/2018/2/layout/IconVerticalSolidList"/>
    <dgm:cxn modelId="{90177625-6A3F-456F-9AB6-9D05855A7314}" type="presParOf" srcId="{4752AE79-4D61-4F6F-991A-D605EB4393DA}" destId="{619D1C87-C956-4936-AE44-C098693B0543}" srcOrd="3" destOrd="0" presId="urn:microsoft.com/office/officeart/2018/2/layout/IconVerticalSolidList"/>
    <dgm:cxn modelId="{6415ECA8-A632-4428-9F2A-EEBF0289B272}" type="presParOf" srcId="{3A54ABE2-F93B-43AB-AC23-E914AD33AA39}" destId="{1F72F1D2-6247-44CE-9FA4-CD9C6F840587}" srcOrd="5" destOrd="0" presId="urn:microsoft.com/office/officeart/2018/2/layout/IconVerticalSolidList"/>
    <dgm:cxn modelId="{40EE6BFE-3B06-4B46-AF9B-D9113BB69D38}" type="presParOf" srcId="{3A54ABE2-F93B-43AB-AC23-E914AD33AA39}" destId="{6D14B1A9-4A73-4009-A5E8-49871BEFBCCE}" srcOrd="6" destOrd="0" presId="urn:microsoft.com/office/officeart/2018/2/layout/IconVerticalSolidList"/>
    <dgm:cxn modelId="{DBA9A8D1-01EE-4186-A2A7-F19CE82FBC6D}" type="presParOf" srcId="{6D14B1A9-4A73-4009-A5E8-49871BEFBCCE}" destId="{03F5F1D9-7316-43A4-A48A-7C630F25B574}" srcOrd="0" destOrd="0" presId="urn:microsoft.com/office/officeart/2018/2/layout/IconVerticalSolidList"/>
    <dgm:cxn modelId="{CE58CF9A-C8DB-4BC5-B907-EE40E6D5F15F}" type="presParOf" srcId="{6D14B1A9-4A73-4009-A5E8-49871BEFBCCE}" destId="{8CD15D89-B79C-469D-BA1F-577315000D18}" srcOrd="1" destOrd="0" presId="urn:microsoft.com/office/officeart/2018/2/layout/IconVerticalSolidList"/>
    <dgm:cxn modelId="{F9E41594-9CD2-4774-9416-72A938D63495}" type="presParOf" srcId="{6D14B1A9-4A73-4009-A5E8-49871BEFBCCE}" destId="{BA43D318-3A48-40FB-8923-191A230B6B5B}" srcOrd="2" destOrd="0" presId="urn:microsoft.com/office/officeart/2018/2/layout/IconVerticalSolidList"/>
    <dgm:cxn modelId="{03CA67EC-DD4C-43ED-907C-5EC835B9B79F}" type="presParOf" srcId="{6D14B1A9-4A73-4009-A5E8-49871BEFBCCE}" destId="{70E5AFC3-8151-41EA-971E-082BC27EE9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6D7DE-D66A-494D-AB3E-0311EB02A84E}"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822879B-2F08-45D8-BFAC-BBFD2A9E436B}">
      <dgm:prSet/>
      <dgm:spPr/>
      <dgm:t>
        <a:bodyPr/>
        <a:lstStyle/>
        <a:p>
          <a:r>
            <a:rPr lang="en-IN" dirty="0"/>
            <a:t>To check the interaction impact, we are going to run the proc </a:t>
          </a:r>
          <a:r>
            <a:rPr lang="en-IN" dirty="0" err="1"/>
            <a:t>glm</a:t>
          </a:r>
          <a:r>
            <a:rPr lang="en-IN" dirty="0"/>
            <a:t> procedure. </a:t>
          </a:r>
          <a:endParaRPr lang="en-US" dirty="0"/>
        </a:p>
      </dgm:t>
    </dgm:pt>
    <dgm:pt modelId="{55EE747B-1CE5-4E38-AEBF-B96CD30E54D8}" type="parTrans" cxnId="{35A78CDD-0895-41BD-A162-9A722FC540F7}">
      <dgm:prSet/>
      <dgm:spPr/>
      <dgm:t>
        <a:bodyPr/>
        <a:lstStyle/>
        <a:p>
          <a:endParaRPr lang="en-US"/>
        </a:p>
      </dgm:t>
    </dgm:pt>
    <dgm:pt modelId="{04B36B95-07AF-46DA-ACEF-CA30F064BB88}" type="sibTrans" cxnId="{35A78CDD-0895-41BD-A162-9A722FC540F7}">
      <dgm:prSet/>
      <dgm:spPr/>
      <dgm:t>
        <a:bodyPr/>
        <a:lstStyle/>
        <a:p>
          <a:endParaRPr lang="en-US"/>
        </a:p>
      </dgm:t>
    </dgm:pt>
    <dgm:pt modelId="{7A94FD4C-FBCF-4DB6-BADE-0C70CBDDA465}">
      <dgm:prSet/>
      <dgm:spPr/>
      <dgm:t>
        <a:bodyPr/>
        <a:lstStyle/>
        <a:p>
          <a:r>
            <a:rPr lang="en-IN"/>
            <a:t>Here I assume that the data is normally distributed.</a:t>
          </a:r>
          <a:endParaRPr lang="en-US"/>
        </a:p>
      </dgm:t>
    </dgm:pt>
    <dgm:pt modelId="{D701094D-E258-4901-B681-D430E860E044}" type="parTrans" cxnId="{E398ECBF-1709-4E79-9D9F-F976285749D9}">
      <dgm:prSet/>
      <dgm:spPr/>
      <dgm:t>
        <a:bodyPr/>
        <a:lstStyle/>
        <a:p>
          <a:endParaRPr lang="en-US"/>
        </a:p>
      </dgm:t>
    </dgm:pt>
    <dgm:pt modelId="{CD5E1BBB-4F3E-4358-A3AF-0AD187886873}" type="sibTrans" cxnId="{E398ECBF-1709-4E79-9D9F-F976285749D9}">
      <dgm:prSet/>
      <dgm:spPr/>
      <dgm:t>
        <a:bodyPr/>
        <a:lstStyle/>
        <a:p>
          <a:endParaRPr lang="en-US"/>
        </a:p>
      </dgm:t>
    </dgm:pt>
    <dgm:pt modelId="{BD2996D0-A2EF-4910-89A9-9E747E96CB60}">
      <dgm:prSet/>
      <dgm:spPr/>
      <dgm:t>
        <a:bodyPr/>
        <a:lstStyle/>
        <a:p>
          <a:r>
            <a:rPr lang="en-IN" dirty="0"/>
            <a:t>#Null Hypothesis: There is no interaction impact of age and state on Fasting blood sugar level.</a:t>
          </a:r>
          <a:endParaRPr lang="en-US" dirty="0"/>
        </a:p>
      </dgm:t>
    </dgm:pt>
    <dgm:pt modelId="{5B567A32-D66D-4C31-B687-E06CB67DE223}" type="parTrans" cxnId="{2D122D04-DDBA-4A3A-A52E-56CA18D668CC}">
      <dgm:prSet/>
      <dgm:spPr/>
      <dgm:t>
        <a:bodyPr/>
        <a:lstStyle/>
        <a:p>
          <a:endParaRPr lang="en-US"/>
        </a:p>
      </dgm:t>
    </dgm:pt>
    <dgm:pt modelId="{AAD8830A-CDFC-4155-B5DD-25927E60658F}" type="sibTrans" cxnId="{2D122D04-DDBA-4A3A-A52E-56CA18D668CC}">
      <dgm:prSet/>
      <dgm:spPr/>
      <dgm:t>
        <a:bodyPr/>
        <a:lstStyle/>
        <a:p>
          <a:endParaRPr lang="en-US"/>
        </a:p>
      </dgm:t>
    </dgm:pt>
    <dgm:pt modelId="{827B3C3C-A44A-4910-A406-94C9415A8723}">
      <dgm:prSet/>
      <dgm:spPr/>
      <dgm:t>
        <a:bodyPr/>
        <a:lstStyle/>
        <a:p>
          <a:r>
            <a:rPr lang="en-IN" dirty="0"/>
            <a:t># Alternative Hypothesis: There is an interaction impact of age and state on Fasting blood sugar level.</a:t>
          </a:r>
          <a:endParaRPr lang="en-US" dirty="0"/>
        </a:p>
      </dgm:t>
    </dgm:pt>
    <dgm:pt modelId="{EE655A6D-D880-4700-B940-E6B3DC05BF51}" type="parTrans" cxnId="{5EF85ACD-3464-498F-B48A-4B8E36B82F86}">
      <dgm:prSet/>
      <dgm:spPr/>
      <dgm:t>
        <a:bodyPr/>
        <a:lstStyle/>
        <a:p>
          <a:endParaRPr lang="en-US"/>
        </a:p>
      </dgm:t>
    </dgm:pt>
    <dgm:pt modelId="{26106B82-EFA4-4101-8DB4-533949AC8F2C}" type="sibTrans" cxnId="{5EF85ACD-3464-498F-B48A-4B8E36B82F86}">
      <dgm:prSet/>
      <dgm:spPr/>
      <dgm:t>
        <a:bodyPr/>
        <a:lstStyle/>
        <a:p>
          <a:endParaRPr lang="en-US"/>
        </a:p>
      </dgm:t>
    </dgm:pt>
    <dgm:pt modelId="{7AE59362-A735-4DD0-B29A-C2A8C0B54C30}" type="pres">
      <dgm:prSet presAssocID="{A6A6D7DE-D66A-494D-AB3E-0311EB02A84E}" presName="Name0" presStyleCnt="0">
        <dgm:presLayoutVars>
          <dgm:dir/>
          <dgm:resizeHandles val="exact"/>
        </dgm:presLayoutVars>
      </dgm:prSet>
      <dgm:spPr/>
    </dgm:pt>
    <dgm:pt modelId="{5BEE8364-EAF3-4DF8-BD8B-42328066C71D}" type="pres">
      <dgm:prSet presAssocID="{4822879B-2F08-45D8-BFAC-BBFD2A9E436B}" presName="node" presStyleLbl="node1" presStyleIdx="0" presStyleCnt="4">
        <dgm:presLayoutVars>
          <dgm:bulletEnabled val="1"/>
        </dgm:presLayoutVars>
      </dgm:prSet>
      <dgm:spPr/>
    </dgm:pt>
    <dgm:pt modelId="{357C8A8A-49D1-44AB-BEFE-1D7C951F28D6}" type="pres">
      <dgm:prSet presAssocID="{04B36B95-07AF-46DA-ACEF-CA30F064BB88}" presName="sibTrans" presStyleLbl="sibTrans1D1" presStyleIdx="0" presStyleCnt="3"/>
      <dgm:spPr/>
    </dgm:pt>
    <dgm:pt modelId="{1D25CCDF-590D-4642-89FB-F406358F7069}" type="pres">
      <dgm:prSet presAssocID="{04B36B95-07AF-46DA-ACEF-CA30F064BB88}" presName="connectorText" presStyleLbl="sibTrans1D1" presStyleIdx="0" presStyleCnt="3"/>
      <dgm:spPr/>
    </dgm:pt>
    <dgm:pt modelId="{CAD93041-D6C7-4A58-ADAA-B7003223D1F1}" type="pres">
      <dgm:prSet presAssocID="{7A94FD4C-FBCF-4DB6-BADE-0C70CBDDA465}" presName="node" presStyleLbl="node1" presStyleIdx="1" presStyleCnt="4">
        <dgm:presLayoutVars>
          <dgm:bulletEnabled val="1"/>
        </dgm:presLayoutVars>
      </dgm:prSet>
      <dgm:spPr/>
    </dgm:pt>
    <dgm:pt modelId="{DB9B81B9-3E62-4A29-B612-0359DC4C0BF2}" type="pres">
      <dgm:prSet presAssocID="{CD5E1BBB-4F3E-4358-A3AF-0AD187886873}" presName="sibTrans" presStyleLbl="sibTrans1D1" presStyleIdx="1" presStyleCnt="3"/>
      <dgm:spPr/>
    </dgm:pt>
    <dgm:pt modelId="{B73FFF91-04EF-4C69-AB8F-D55D2A6A71C7}" type="pres">
      <dgm:prSet presAssocID="{CD5E1BBB-4F3E-4358-A3AF-0AD187886873}" presName="connectorText" presStyleLbl="sibTrans1D1" presStyleIdx="1" presStyleCnt="3"/>
      <dgm:spPr/>
    </dgm:pt>
    <dgm:pt modelId="{33437E3D-4EE3-4879-A156-CC6ABA3EF788}" type="pres">
      <dgm:prSet presAssocID="{BD2996D0-A2EF-4910-89A9-9E747E96CB60}" presName="node" presStyleLbl="node1" presStyleIdx="2" presStyleCnt="4">
        <dgm:presLayoutVars>
          <dgm:bulletEnabled val="1"/>
        </dgm:presLayoutVars>
      </dgm:prSet>
      <dgm:spPr/>
    </dgm:pt>
    <dgm:pt modelId="{F0ED18DF-761C-4551-8714-9244A4B394C8}" type="pres">
      <dgm:prSet presAssocID="{AAD8830A-CDFC-4155-B5DD-25927E60658F}" presName="sibTrans" presStyleLbl="sibTrans1D1" presStyleIdx="2" presStyleCnt="3"/>
      <dgm:spPr/>
    </dgm:pt>
    <dgm:pt modelId="{45DB5735-C886-4C5A-ABB3-19B139CDAC83}" type="pres">
      <dgm:prSet presAssocID="{AAD8830A-CDFC-4155-B5DD-25927E60658F}" presName="connectorText" presStyleLbl="sibTrans1D1" presStyleIdx="2" presStyleCnt="3"/>
      <dgm:spPr/>
    </dgm:pt>
    <dgm:pt modelId="{2542B2FC-AC84-4F26-AF35-50C980D7E7D3}" type="pres">
      <dgm:prSet presAssocID="{827B3C3C-A44A-4910-A406-94C9415A8723}" presName="node" presStyleLbl="node1" presStyleIdx="3" presStyleCnt="4">
        <dgm:presLayoutVars>
          <dgm:bulletEnabled val="1"/>
        </dgm:presLayoutVars>
      </dgm:prSet>
      <dgm:spPr/>
    </dgm:pt>
  </dgm:ptLst>
  <dgm:cxnLst>
    <dgm:cxn modelId="{2D122D04-DDBA-4A3A-A52E-56CA18D668CC}" srcId="{A6A6D7DE-D66A-494D-AB3E-0311EB02A84E}" destId="{BD2996D0-A2EF-4910-89A9-9E747E96CB60}" srcOrd="2" destOrd="0" parTransId="{5B567A32-D66D-4C31-B687-E06CB67DE223}" sibTransId="{AAD8830A-CDFC-4155-B5DD-25927E60658F}"/>
    <dgm:cxn modelId="{7CB0040D-3F55-4B90-A94A-25191621897E}" type="presOf" srcId="{04B36B95-07AF-46DA-ACEF-CA30F064BB88}" destId="{357C8A8A-49D1-44AB-BEFE-1D7C951F28D6}" srcOrd="0" destOrd="0" presId="urn:microsoft.com/office/officeart/2016/7/layout/RepeatingBendingProcessNew"/>
    <dgm:cxn modelId="{EE74240F-9BEF-4841-BFED-8040845014B6}" type="presOf" srcId="{BD2996D0-A2EF-4910-89A9-9E747E96CB60}" destId="{33437E3D-4EE3-4879-A156-CC6ABA3EF788}" srcOrd="0" destOrd="0" presId="urn:microsoft.com/office/officeart/2016/7/layout/RepeatingBendingProcessNew"/>
    <dgm:cxn modelId="{333C221A-C0B9-4E0D-932F-0C20788158C7}" type="presOf" srcId="{4822879B-2F08-45D8-BFAC-BBFD2A9E436B}" destId="{5BEE8364-EAF3-4DF8-BD8B-42328066C71D}" srcOrd="0" destOrd="0" presId="urn:microsoft.com/office/officeart/2016/7/layout/RepeatingBendingProcessNew"/>
    <dgm:cxn modelId="{6138A84C-7612-4DA8-9D77-D2898486973A}" type="presOf" srcId="{CD5E1BBB-4F3E-4358-A3AF-0AD187886873}" destId="{DB9B81B9-3E62-4A29-B612-0359DC4C0BF2}" srcOrd="0" destOrd="0" presId="urn:microsoft.com/office/officeart/2016/7/layout/RepeatingBendingProcessNew"/>
    <dgm:cxn modelId="{22874651-66FD-45D5-A6CE-998B8CBDF76B}" type="presOf" srcId="{AAD8830A-CDFC-4155-B5DD-25927E60658F}" destId="{45DB5735-C886-4C5A-ABB3-19B139CDAC83}" srcOrd="1" destOrd="0" presId="urn:microsoft.com/office/officeart/2016/7/layout/RepeatingBendingProcessNew"/>
    <dgm:cxn modelId="{643EF29C-924A-4F6E-A609-76A3D5358FA4}" type="presOf" srcId="{7A94FD4C-FBCF-4DB6-BADE-0C70CBDDA465}" destId="{CAD93041-D6C7-4A58-ADAA-B7003223D1F1}" srcOrd="0" destOrd="0" presId="urn:microsoft.com/office/officeart/2016/7/layout/RepeatingBendingProcessNew"/>
    <dgm:cxn modelId="{ACB8C09E-131D-4C27-9239-F7A8350B9726}" type="presOf" srcId="{04B36B95-07AF-46DA-ACEF-CA30F064BB88}" destId="{1D25CCDF-590D-4642-89FB-F406358F7069}" srcOrd="1" destOrd="0" presId="urn:microsoft.com/office/officeart/2016/7/layout/RepeatingBendingProcessNew"/>
    <dgm:cxn modelId="{E398ECBF-1709-4E79-9D9F-F976285749D9}" srcId="{A6A6D7DE-D66A-494D-AB3E-0311EB02A84E}" destId="{7A94FD4C-FBCF-4DB6-BADE-0C70CBDDA465}" srcOrd="1" destOrd="0" parTransId="{D701094D-E258-4901-B681-D430E860E044}" sibTransId="{CD5E1BBB-4F3E-4358-A3AF-0AD187886873}"/>
    <dgm:cxn modelId="{5EF85ACD-3464-498F-B48A-4B8E36B82F86}" srcId="{A6A6D7DE-D66A-494D-AB3E-0311EB02A84E}" destId="{827B3C3C-A44A-4910-A406-94C9415A8723}" srcOrd="3" destOrd="0" parTransId="{EE655A6D-D880-4700-B940-E6B3DC05BF51}" sibTransId="{26106B82-EFA4-4101-8DB4-533949AC8F2C}"/>
    <dgm:cxn modelId="{615523D8-5B97-41B7-AA56-B19FFA2D2875}" type="presOf" srcId="{A6A6D7DE-D66A-494D-AB3E-0311EB02A84E}" destId="{7AE59362-A735-4DD0-B29A-C2A8C0B54C30}" srcOrd="0" destOrd="0" presId="urn:microsoft.com/office/officeart/2016/7/layout/RepeatingBendingProcessNew"/>
    <dgm:cxn modelId="{32D482D8-F197-4884-A923-8AE4A47186C2}" type="presOf" srcId="{827B3C3C-A44A-4910-A406-94C9415A8723}" destId="{2542B2FC-AC84-4F26-AF35-50C980D7E7D3}" srcOrd="0" destOrd="0" presId="urn:microsoft.com/office/officeart/2016/7/layout/RepeatingBendingProcessNew"/>
    <dgm:cxn modelId="{35A78CDD-0895-41BD-A162-9A722FC540F7}" srcId="{A6A6D7DE-D66A-494D-AB3E-0311EB02A84E}" destId="{4822879B-2F08-45D8-BFAC-BBFD2A9E436B}" srcOrd="0" destOrd="0" parTransId="{55EE747B-1CE5-4E38-AEBF-B96CD30E54D8}" sibTransId="{04B36B95-07AF-46DA-ACEF-CA30F064BB88}"/>
    <dgm:cxn modelId="{5B14F9EA-8DE6-41D9-88C0-B97C4CBC2D71}" type="presOf" srcId="{CD5E1BBB-4F3E-4358-A3AF-0AD187886873}" destId="{B73FFF91-04EF-4C69-AB8F-D55D2A6A71C7}" srcOrd="1" destOrd="0" presId="urn:microsoft.com/office/officeart/2016/7/layout/RepeatingBendingProcessNew"/>
    <dgm:cxn modelId="{5E8B94ED-1CC4-489B-AC58-0F06398F6093}" type="presOf" srcId="{AAD8830A-CDFC-4155-B5DD-25927E60658F}" destId="{F0ED18DF-761C-4551-8714-9244A4B394C8}" srcOrd="0" destOrd="0" presId="urn:microsoft.com/office/officeart/2016/7/layout/RepeatingBendingProcessNew"/>
    <dgm:cxn modelId="{8BB355B6-FCA2-4F98-B668-A143887488AE}" type="presParOf" srcId="{7AE59362-A735-4DD0-B29A-C2A8C0B54C30}" destId="{5BEE8364-EAF3-4DF8-BD8B-42328066C71D}" srcOrd="0" destOrd="0" presId="urn:microsoft.com/office/officeart/2016/7/layout/RepeatingBendingProcessNew"/>
    <dgm:cxn modelId="{B982B0AF-E692-40FE-99A5-CCE0F0B117F3}" type="presParOf" srcId="{7AE59362-A735-4DD0-B29A-C2A8C0B54C30}" destId="{357C8A8A-49D1-44AB-BEFE-1D7C951F28D6}" srcOrd="1" destOrd="0" presId="urn:microsoft.com/office/officeart/2016/7/layout/RepeatingBendingProcessNew"/>
    <dgm:cxn modelId="{C6ACFD5F-27B0-4350-9C15-B8F264FBEFEC}" type="presParOf" srcId="{357C8A8A-49D1-44AB-BEFE-1D7C951F28D6}" destId="{1D25CCDF-590D-4642-89FB-F406358F7069}" srcOrd="0" destOrd="0" presId="urn:microsoft.com/office/officeart/2016/7/layout/RepeatingBendingProcessNew"/>
    <dgm:cxn modelId="{44422400-2908-48AE-9E57-054C1028ABC9}" type="presParOf" srcId="{7AE59362-A735-4DD0-B29A-C2A8C0B54C30}" destId="{CAD93041-D6C7-4A58-ADAA-B7003223D1F1}" srcOrd="2" destOrd="0" presId="urn:microsoft.com/office/officeart/2016/7/layout/RepeatingBendingProcessNew"/>
    <dgm:cxn modelId="{7C8CD265-DFCD-466E-BA15-AA41E383BF14}" type="presParOf" srcId="{7AE59362-A735-4DD0-B29A-C2A8C0B54C30}" destId="{DB9B81B9-3E62-4A29-B612-0359DC4C0BF2}" srcOrd="3" destOrd="0" presId="urn:microsoft.com/office/officeart/2016/7/layout/RepeatingBendingProcessNew"/>
    <dgm:cxn modelId="{47932F8C-FBBC-42D8-A7F5-DCC76E40410B}" type="presParOf" srcId="{DB9B81B9-3E62-4A29-B612-0359DC4C0BF2}" destId="{B73FFF91-04EF-4C69-AB8F-D55D2A6A71C7}" srcOrd="0" destOrd="0" presId="urn:microsoft.com/office/officeart/2016/7/layout/RepeatingBendingProcessNew"/>
    <dgm:cxn modelId="{014B275D-DC07-4CA3-ACBA-BD60B62D7630}" type="presParOf" srcId="{7AE59362-A735-4DD0-B29A-C2A8C0B54C30}" destId="{33437E3D-4EE3-4879-A156-CC6ABA3EF788}" srcOrd="4" destOrd="0" presId="urn:microsoft.com/office/officeart/2016/7/layout/RepeatingBendingProcessNew"/>
    <dgm:cxn modelId="{E121ACED-5335-454A-BF68-E2A2AE0B9935}" type="presParOf" srcId="{7AE59362-A735-4DD0-B29A-C2A8C0B54C30}" destId="{F0ED18DF-761C-4551-8714-9244A4B394C8}" srcOrd="5" destOrd="0" presId="urn:microsoft.com/office/officeart/2016/7/layout/RepeatingBendingProcessNew"/>
    <dgm:cxn modelId="{27E39151-9282-43C9-954E-07CFDCC18D33}" type="presParOf" srcId="{F0ED18DF-761C-4551-8714-9244A4B394C8}" destId="{45DB5735-C886-4C5A-ABB3-19B139CDAC83}" srcOrd="0" destOrd="0" presId="urn:microsoft.com/office/officeart/2016/7/layout/RepeatingBendingProcessNew"/>
    <dgm:cxn modelId="{5C4B52B4-CE6A-406F-995A-731DE4E3D2DB}" type="presParOf" srcId="{7AE59362-A735-4DD0-B29A-C2A8C0B54C30}" destId="{2542B2FC-AC84-4F26-AF35-50C980D7E7D3}"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D0EDEF-FD94-4400-9C3C-7163A04FC2E0}"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ED94FC40-27B6-4C39-A696-DF17958B57AF}">
      <dgm:prSet/>
      <dgm:spPr/>
      <dgm:t>
        <a:bodyPr/>
        <a:lstStyle/>
        <a:p>
          <a:r>
            <a:rPr lang="en-US" dirty="0">
              <a:solidFill>
                <a:schemeClr val="bg1"/>
              </a:solidFill>
            </a:rPr>
            <a:t>Question:1 </a:t>
          </a:r>
        </a:p>
        <a:p>
          <a:r>
            <a:rPr lang="en-US" dirty="0">
              <a:solidFill>
                <a:schemeClr val="bg1"/>
              </a:solidFill>
            </a:rPr>
            <a:t>Does Drug A lower blood sugar levels both during and after fasting?</a:t>
          </a:r>
        </a:p>
        <a:p>
          <a:r>
            <a:rPr lang="en-US" dirty="0">
              <a:solidFill>
                <a:schemeClr val="bg1"/>
              </a:solidFill>
            </a:rPr>
            <a:t>Answer: </a:t>
          </a:r>
        </a:p>
        <a:p>
          <a:r>
            <a:rPr lang="en-US" dirty="0">
              <a:solidFill>
                <a:schemeClr val="bg1"/>
              </a:solidFill>
            </a:rPr>
            <a:t>“ No, Drug A does not lower blood sugar levels both during and after fasting.</a:t>
          </a:r>
        </a:p>
      </dgm:t>
    </dgm:pt>
    <dgm:pt modelId="{FE0DA799-76CB-473F-B68F-809F8E8EDDBB}" type="parTrans" cxnId="{5E8A78CA-EFF1-4DE9-BA92-651CE16AD294}">
      <dgm:prSet/>
      <dgm:spPr/>
      <dgm:t>
        <a:bodyPr/>
        <a:lstStyle/>
        <a:p>
          <a:endParaRPr lang="en-US"/>
        </a:p>
      </dgm:t>
    </dgm:pt>
    <dgm:pt modelId="{736249B1-F709-40B4-A557-560FBA94C35F}" type="sibTrans" cxnId="{5E8A78CA-EFF1-4DE9-BA92-651CE16AD294}">
      <dgm:prSet/>
      <dgm:spPr/>
      <dgm:t>
        <a:bodyPr/>
        <a:lstStyle/>
        <a:p>
          <a:endParaRPr lang="en-US"/>
        </a:p>
      </dgm:t>
    </dgm:pt>
    <dgm:pt modelId="{A834EA5E-8BC8-474D-A783-889C46162AF0}">
      <dgm:prSet/>
      <dgm:spPr/>
      <dgm:t>
        <a:bodyPr/>
        <a:lstStyle/>
        <a:p>
          <a:r>
            <a:rPr lang="en-US" dirty="0">
              <a:solidFill>
                <a:schemeClr val="bg1"/>
              </a:solidFill>
            </a:rPr>
            <a:t>Question:2 </a:t>
          </a:r>
        </a:p>
        <a:p>
          <a:r>
            <a:rPr lang="en-US" dirty="0">
              <a:solidFill>
                <a:schemeClr val="bg1"/>
              </a:solidFill>
            </a:rPr>
            <a:t>The investigation aims to determine if patients' mean fasting blood sugar levels equal 100.</a:t>
          </a:r>
        </a:p>
        <a:p>
          <a:r>
            <a:rPr lang="en-US" dirty="0">
              <a:solidFill>
                <a:schemeClr val="bg1"/>
              </a:solidFill>
            </a:rPr>
            <a:t>Answer:</a:t>
          </a:r>
        </a:p>
        <a:p>
          <a:r>
            <a:rPr lang="en-US" b="0" i="0" dirty="0">
              <a:solidFill>
                <a:schemeClr val="bg1"/>
              </a:solidFill>
              <a:latin typeface="+mj-lt"/>
              <a:ea typeface="+mj-ea"/>
              <a:cs typeface="+mj-cs"/>
            </a:rPr>
            <a:t>we can say that the blood sugar level is not equal to 100. </a:t>
          </a:r>
          <a:endParaRPr lang="en-US" dirty="0">
            <a:solidFill>
              <a:schemeClr val="bg1"/>
            </a:solidFill>
          </a:endParaRPr>
        </a:p>
      </dgm:t>
    </dgm:pt>
    <dgm:pt modelId="{A0B67156-0335-4C94-8BD4-8E9472ED4C80}" type="parTrans" cxnId="{2806EDFC-1A92-4331-9380-9CB73332BD59}">
      <dgm:prSet/>
      <dgm:spPr/>
      <dgm:t>
        <a:bodyPr/>
        <a:lstStyle/>
        <a:p>
          <a:endParaRPr lang="en-US"/>
        </a:p>
      </dgm:t>
    </dgm:pt>
    <dgm:pt modelId="{3CF37A40-BE52-4F66-980F-A17D9026735B}" type="sibTrans" cxnId="{2806EDFC-1A92-4331-9380-9CB73332BD59}">
      <dgm:prSet/>
      <dgm:spPr/>
      <dgm:t>
        <a:bodyPr/>
        <a:lstStyle/>
        <a:p>
          <a:endParaRPr lang="en-US"/>
        </a:p>
      </dgm:t>
    </dgm:pt>
    <dgm:pt modelId="{A88909AA-781F-4B78-AD38-DB6FBAA80D13}">
      <dgm:prSet/>
      <dgm:spPr/>
      <dgm:t>
        <a:bodyPr/>
        <a:lstStyle/>
        <a:p>
          <a:r>
            <a:rPr lang="en-US" i="0" dirty="0">
              <a:solidFill>
                <a:schemeClr val="bg1"/>
              </a:solidFill>
            </a:rPr>
            <a:t>Question-3</a:t>
          </a:r>
          <a:br>
            <a:rPr lang="en-US" i="0" dirty="0">
              <a:solidFill>
                <a:schemeClr val="bg1"/>
              </a:solidFill>
            </a:rPr>
          </a:br>
          <a:br>
            <a:rPr lang="en-US" i="0" dirty="0">
              <a:solidFill>
                <a:schemeClr val="bg1"/>
              </a:solidFill>
            </a:rPr>
          </a:br>
          <a:r>
            <a:rPr lang="en-US" i="0" dirty="0">
              <a:solidFill>
                <a:schemeClr val="bg1"/>
              </a:solidFill>
            </a:rPr>
            <a:t>After drug A is administered, are there any mean differences in the fasting blood sugar levels between Arizona (AZ) and California (CA)?</a:t>
          </a:r>
        </a:p>
        <a:p>
          <a:r>
            <a:rPr lang="en-US" i="0" dirty="0">
              <a:solidFill>
                <a:schemeClr val="bg1"/>
              </a:solidFill>
            </a:rPr>
            <a:t>Answer: “ NO </a:t>
          </a:r>
          <a:r>
            <a:rPr lang="en-US" b="0" i="0" dirty="0">
              <a:solidFill>
                <a:schemeClr val="bg1"/>
              </a:solidFill>
              <a:latin typeface="+mj-lt"/>
              <a:ea typeface="+mj-ea"/>
              <a:cs typeface="+mj-cs"/>
            </a:rPr>
            <a:t>there is no mean difference in fasting blood sugar between the two states”</a:t>
          </a:r>
          <a:endParaRPr lang="en-US" dirty="0">
            <a:solidFill>
              <a:schemeClr val="bg1"/>
            </a:solidFill>
          </a:endParaRPr>
        </a:p>
      </dgm:t>
    </dgm:pt>
    <dgm:pt modelId="{03E5FF39-1211-4BBE-AAC8-F466F014C05B}" type="parTrans" cxnId="{430C87B2-66D8-4E04-A302-6C2051BB5127}">
      <dgm:prSet/>
      <dgm:spPr/>
      <dgm:t>
        <a:bodyPr/>
        <a:lstStyle/>
        <a:p>
          <a:endParaRPr lang="en-US"/>
        </a:p>
      </dgm:t>
    </dgm:pt>
    <dgm:pt modelId="{29E86115-D979-4B9A-96EA-19FDF96348A2}" type="sibTrans" cxnId="{430C87B2-66D8-4E04-A302-6C2051BB5127}">
      <dgm:prSet/>
      <dgm:spPr/>
      <dgm:t>
        <a:bodyPr/>
        <a:lstStyle/>
        <a:p>
          <a:endParaRPr lang="en-US"/>
        </a:p>
      </dgm:t>
    </dgm:pt>
    <dgm:pt modelId="{846DF352-ECE5-4C7A-8535-85250003440D}">
      <dgm:prSet/>
      <dgm:spPr/>
      <dgm:t>
        <a:bodyPr/>
        <a:lstStyle/>
        <a:p>
          <a:r>
            <a:rPr lang="en-US" i="0" dirty="0">
              <a:solidFill>
                <a:schemeClr val="bg1"/>
              </a:solidFill>
            </a:rPr>
            <a:t>Question-4</a:t>
          </a:r>
          <a:br>
            <a:rPr lang="en-US" i="0" dirty="0">
              <a:solidFill>
                <a:schemeClr val="bg1"/>
              </a:solidFill>
            </a:rPr>
          </a:br>
          <a:br>
            <a:rPr lang="en-US" i="0" dirty="0">
              <a:solidFill>
                <a:schemeClr val="bg1"/>
              </a:solidFill>
            </a:rPr>
          </a:br>
          <a:r>
            <a:rPr lang="en-US" dirty="0">
              <a:solidFill>
                <a:schemeClr val="bg1"/>
              </a:solidFill>
            </a:rPr>
            <a:t>Is there any difference in the mean</a:t>
          </a:r>
          <a:r>
            <a:rPr lang="en-US" i="0" dirty="0">
              <a:solidFill>
                <a:schemeClr val="bg1"/>
              </a:solidFill>
            </a:rPr>
            <a:t> of "After Blood Sugar" </a:t>
          </a:r>
          <a:r>
            <a:rPr lang="en-US" dirty="0">
              <a:solidFill>
                <a:schemeClr val="bg1"/>
              </a:solidFill>
            </a:rPr>
            <a:t>readings</a:t>
          </a:r>
          <a:r>
            <a:rPr lang="en-US" i="0" dirty="0">
              <a:solidFill>
                <a:schemeClr val="bg1"/>
              </a:solidFill>
            </a:rPr>
            <a:t> among the age groups?</a:t>
          </a:r>
          <a:br>
            <a:rPr lang="en-US" i="0" dirty="0">
              <a:solidFill>
                <a:schemeClr val="bg1"/>
              </a:solidFill>
            </a:rPr>
          </a:br>
          <a:r>
            <a:rPr lang="en-US" i="0" dirty="0">
              <a:solidFill>
                <a:schemeClr val="bg1"/>
              </a:solidFill>
            </a:rPr>
            <a:t>Answer: “Yes, </a:t>
          </a:r>
          <a:r>
            <a:rPr lang="en-US" b="0" i="0" dirty="0">
              <a:solidFill>
                <a:schemeClr val="bg1"/>
              </a:solidFill>
              <a:effectLst/>
              <a:latin typeface="+mj-lt"/>
              <a:ea typeface="+mj-ea"/>
              <a:cs typeface="+mj-cs"/>
            </a:rPr>
            <a:t>there is an after-blood sugar level difference </a:t>
          </a:r>
          <a:r>
            <a:rPr lang="en-US" b="0" i="0" dirty="0">
              <a:solidFill>
                <a:schemeClr val="bg1"/>
              </a:solidFill>
              <a:latin typeface="+mj-lt"/>
              <a:ea typeface="+mj-ea"/>
              <a:cs typeface="+mj-cs"/>
            </a:rPr>
            <a:t>among</a:t>
          </a:r>
          <a:r>
            <a:rPr lang="en-US" b="0" i="0" dirty="0">
              <a:solidFill>
                <a:schemeClr val="bg1"/>
              </a:solidFill>
              <a:effectLst/>
              <a:latin typeface="+mj-lt"/>
              <a:ea typeface="+mj-ea"/>
              <a:cs typeface="+mj-cs"/>
            </a:rPr>
            <a:t> age categories.”</a:t>
          </a:r>
          <a:endParaRPr lang="en-US" dirty="0">
            <a:solidFill>
              <a:schemeClr val="bg1"/>
            </a:solidFill>
          </a:endParaRPr>
        </a:p>
      </dgm:t>
    </dgm:pt>
    <dgm:pt modelId="{F6C82B53-BDB0-485B-B141-277DB4BA27A9}" type="parTrans" cxnId="{C2A8BC5D-3CF7-4B6A-B5E3-77776814162F}">
      <dgm:prSet/>
      <dgm:spPr/>
      <dgm:t>
        <a:bodyPr/>
        <a:lstStyle/>
        <a:p>
          <a:endParaRPr lang="en-US"/>
        </a:p>
      </dgm:t>
    </dgm:pt>
    <dgm:pt modelId="{BB037898-646D-4218-9187-D53C4126188F}" type="sibTrans" cxnId="{C2A8BC5D-3CF7-4B6A-B5E3-77776814162F}">
      <dgm:prSet/>
      <dgm:spPr/>
      <dgm:t>
        <a:bodyPr/>
        <a:lstStyle/>
        <a:p>
          <a:endParaRPr lang="en-US"/>
        </a:p>
      </dgm:t>
    </dgm:pt>
    <dgm:pt modelId="{E0287DE2-58F3-489D-A6E5-5ECBF5105134}">
      <dgm:prSet/>
      <dgm:spPr/>
      <dgm:t>
        <a:bodyPr/>
        <a:lstStyle/>
        <a:p>
          <a:r>
            <a:rPr lang="en-US" dirty="0">
              <a:solidFill>
                <a:schemeClr val="bg1"/>
              </a:solidFill>
            </a:rPr>
            <a:t>Question-5</a:t>
          </a:r>
          <a:br>
            <a:rPr lang="en-US" dirty="0">
              <a:solidFill>
                <a:schemeClr val="bg1"/>
              </a:solidFill>
            </a:rPr>
          </a:br>
          <a:r>
            <a:rPr lang="en-US" dirty="0">
              <a:solidFill>
                <a:schemeClr val="bg1"/>
              </a:solidFill>
            </a:rPr>
            <a:t>Is there an interaction impact of age and state on the fasting blood sugar level?</a:t>
          </a:r>
        </a:p>
        <a:p>
          <a:r>
            <a:rPr lang="en-US" dirty="0">
              <a:solidFill>
                <a:schemeClr val="bg1"/>
              </a:solidFill>
            </a:rPr>
            <a:t>Answer:  “Yes</a:t>
          </a:r>
          <a:r>
            <a:rPr lang="en-US" b="0" i="0" dirty="0">
              <a:solidFill>
                <a:schemeClr val="bg1"/>
              </a:solidFill>
              <a:latin typeface="+mj-lt"/>
              <a:ea typeface="+mj-ea"/>
              <a:cs typeface="+mj-cs"/>
            </a:rPr>
            <a:t> there is an interaction impact of age and state on Fasting blood sugar level”</a:t>
          </a:r>
          <a:endParaRPr lang="en-US" dirty="0">
            <a:solidFill>
              <a:schemeClr val="bg1"/>
            </a:solidFill>
          </a:endParaRPr>
        </a:p>
      </dgm:t>
    </dgm:pt>
    <dgm:pt modelId="{D30A845D-EA2D-4983-9CBD-842513BAC152}" type="parTrans" cxnId="{5391C51A-A498-4528-91AA-AF89BDE4DECE}">
      <dgm:prSet/>
      <dgm:spPr/>
      <dgm:t>
        <a:bodyPr/>
        <a:lstStyle/>
        <a:p>
          <a:endParaRPr lang="en-US"/>
        </a:p>
      </dgm:t>
    </dgm:pt>
    <dgm:pt modelId="{52EB6AD2-C381-405F-B8DC-264FBE713AFC}" type="sibTrans" cxnId="{5391C51A-A498-4528-91AA-AF89BDE4DECE}">
      <dgm:prSet/>
      <dgm:spPr/>
      <dgm:t>
        <a:bodyPr/>
        <a:lstStyle/>
        <a:p>
          <a:endParaRPr lang="en-US"/>
        </a:p>
      </dgm:t>
    </dgm:pt>
    <dgm:pt modelId="{CC93D6F4-73DF-48CE-92CB-366A40743583}">
      <dgm:prSet/>
      <dgm:spPr/>
      <dgm:t>
        <a:bodyPr/>
        <a:lstStyle/>
        <a:p>
          <a:r>
            <a:rPr lang="en-US" dirty="0">
              <a:solidFill>
                <a:schemeClr val="bg1"/>
              </a:solidFill>
            </a:rPr>
            <a:t>Question-6 </a:t>
          </a:r>
          <a:br>
            <a:rPr lang="en-US" dirty="0">
              <a:solidFill>
                <a:schemeClr val="bg1"/>
              </a:solidFill>
            </a:rPr>
          </a:br>
          <a:r>
            <a:rPr lang="en-US" dirty="0">
              <a:solidFill>
                <a:schemeClr val="bg1"/>
              </a:solidFill>
            </a:rPr>
            <a:t>Is there a relationship between age and blood sugar levels before and after?</a:t>
          </a:r>
        </a:p>
        <a:p>
          <a:r>
            <a:rPr lang="en-US" dirty="0">
              <a:solidFill>
                <a:schemeClr val="bg1"/>
              </a:solidFill>
            </a:rPr>
            <a:t>Answer: ‘Yes, t</a:t>
          </a:r>
          <a:r>
            <a:rPr lang="en-US" b="0" i="0" dirty="0">
              <a:solidFill>
                <a:schemeClr val="bg1"/>
              </a:solidFill>
              <a:latin typeface="+mj-lt"/>
              <a:ea typeface="+mj-ea"/>
              <a:cs typeface="+mj-cs"/>
            </a:rPr>
            <a:t>here is a relation of age between fasting and after-blood sugar levels.</a:t>
          </a:r>
          <a:br>
            <a:rPr lang="en-US" b="0" i="0" dirty="0">
              <a:solidFill>
                <a:schemeClr val="bg1"/>
              </a:solidFill>
              <a:latin typeface="+mj-lt"/>
              <a:ea typeface="+mj-ea"/>
              <a:cs typeface="+mj-cs"/>
            </a:rPr>
          </a:br>
          <a:endParaRPr lang="en-US" dirty="0">
            <a:solidFill>
              <a:schemeClr val="bg1"/>
            </a:solidFill>
          </a:endParaRPr>
        </a:p>
      </dgm:t>
    </dgm:pt>
    <dgm:pt modelId="{538C965A-E165-44F8-BE51-D440F7F1668C}" type="parTrans" cxnId="{5558DC45-9FB9-4504-986F-6B1CA050824E}">
      <dgm:prSet/>
      <dgm:spPr/>
      <dgm:t>
        <a:bodyPr/>
        <a:lstStyle/>
        <a:p>
          <a:endParaRPr lang="en-US"/>
        </a:p>
      </dgm:t>
    </dgm:pt>
    <dgm:pt modelId="{7BBC11F2-5919-4CB6-9F08-1E2CDFCAF134}" type="sibTrans" cxnId="{5558DC45-9FB9-4504-986F-6B1CA050824E}">
      <dgm:prSet/>
      <dgm:spPr/>
      <dgm:t>
        <a:bodyPr/>
        <a:lstStyle/>
        <a:p>
          <a:endParaRPr lang="en-US"/>
        </a:p>
      </dgm:t>
    </dgm:pt>
    <dgm:pt modelId="{E03E12ED-F0E9-4383-8FDA-4CDD52675815}">
      <dgm:prSet/>
      <dgm:spPr/>
      <dgm:t>
        <a:bodyPr/>
        <a:lstStyle/>
        <a:p>
          <a:r>
            <a:rPr lang="en-US" i="0" dirty="0">
              <a:solidFill>
                <a:schemeClr val="bg1"/>
              </a:solidFill>
            </a:rPr>
            <a:t>Question-7</a:t>
          </a:r>
          <a:br>
            <a:rPr lang="en-US" i="0" dirty="0">
              <a:solidFill>
                <a:schemeClr val="bg1"/>
              </a:solidFill>
            </a:rPr>
          </a:br>
          <a:r>
            <a:rPr lang="en-US" i="0" dirty="0">
              <a:solidFill>
                <a:schemeClr val="bg1"/>
              </a:solidFill>
            </a:rPr>
            <a:t>How can the relation between blood sugar levels before and after be visually represented using a scatter plot?</a:t>
          </a:r>
        </a:p>
        <a:p>
          <a:r>
            <a:rPr lang="en-US" i="0" dirty="0">
              <a:solidFill>
                <a:schemeClr val="bg1"/>
              </a:solidFill>
            </a:rPr>
            <a:t>Answer: “Yes we can Display a relation between blood sugar levels before and after”</a:t>
          </a:r>
          <a:br>
            <a:rPr lang="en-US" dirty="0">
              <a:solidFill>
                <a:schemeClr val="bg1"/>
              </a:solidFill>
            </a:rPr>
          </a:br>
          <a:endParaRPr lang="en-US" dirty="0">
            <a:solidFill>
              <a:schemeClr val="bg1"/>
            </a:solidFill>
          </a:endParaRPr>
        </a:p>
      </dgm:t>
    </dgm:pt>
    <dgm:pt modelId="{9CBFA87D-87A1-4E9E-814E-F116990AD399}" type="parTrans" cxnId="{A4717D3F-C8BA-41EE-B66B-F9BE2211B851}">
      <dgm:prSet/>
      <dgm:spPr/>
      <dgm:t>
        <a:bodyPr/>
        <a:lstStyle/>
        <a:p>
          <a:endParaRPr lang="en-US"/>
        </a:p>
      </dgm:t>
    </dgm:pt>
    <dgm:pt modelId="{D3AE471F-DE7C-414F-A9D3-D1BB0EC34A6F}" type="sibTrans" cxnId="{A4717D3F-C8BA-41EE-B66B-F9BE2211B851}">
      <dgm:prSet/>
      <dgm:spPr/>
      <dgm:t>
        <a:bodyPr/>
        <a:lstStyle/>
        <a:p>
          <a:endParaRPr lang="en-US"/>
        </a:p>
      </dgm:t>
    </dgm:pt>
    <dgm:pt modelId="{8947D1B1-8425-4829-A30D-194A64424093}" type="pres">
      <dgm:prSet presAssocID="{F4D0EDEF-FD94-4400-9C3C-7163A04FC2E0}" presName="diagram" presStyleCnt="0">
        <dgm:presLayoutVars>
          <dgm:dir/>
          <dgm:resizeHandles val="exact"/>
        </dgm:presLayoutVars>
      </dgm:prSet>
      <dgm:spPr/>
    </dgm:pt>
    <dgm:pt modelId="{C5EFAE41-B00C-4CBC-AE1F-0DB806C82334}" type="pres">
      <dgm:prSet presAssocID="{ED94FC40-27B6-4C39-A696-DF17958B57AF}" presName="node" presStyleLbl="node1" presStyleIdx="0" presStyleCnt="7">
        <dgm:presLayoutVars>
          <dgm:bulletEnabled val="1"/>
        </dgm:presLayoutVars>
      </dgm:prSet>
      <dgm:spPr/>
    </dgm:pt>
    <dgm:pt modelId="{3B8FE565-5641-445E-A039-59791EC29A34}" type="pres">
      <dgm:prSet presAssocID="{736249B1-F709-40B4-A557-560FBA94C35F}" presName="sibTrans" presStyleCnt="0"/>
      <dgm:spPr/>
    </dgm:pt>
    <dgm:pt modelId="{9AED780F-F3DD-47F1-94B4-74CBD79198EA}" type="pres">
      <dgm:prSet presAssocID="{A834EA5E-8BC8-474D-A783-889C46162AF0}" presName="node" presStyleLbl="node1" presStyleIdx="1" presStyleCnt="7">
        <dgm:presLayoutVars>
          <dgm:bulletEnabled val="1"/>
        </dgm:presLayoutVars>
      </dgm:prSet>
      <dgm:spPr/>
    </dgm:pt>
    <dgm:pt modelId="{B7F7B7D4-D59A-4E83-8DD0-C98013C482D7}" type="pres">
      <dgm:prSet presAssocID="{3CF37A40-BE52-4F66-980F-A17D9026735B}" presName="sibTrans" presStyleCnt="0"/>
      <dgm:spPr/>
    </dgm:pt>
    <dgm:pt modelId="{CD079BEE-6F37-4700-A5BB-408BEA5A4843}" type="pres">
      <dgm:prSet presAssocID="{A88909AA-781F-4B78-AD38-DB6FBAA80D13}" presName="node" presStyleLbl="node1" presStyleIdx="2" presStyleCnt="7">
        <dgm:presLayoutVars>
          <dgm:bulletEnabled val="1"/>
        </dgm:presLayoutVars>
      </dgm:prSet>
      <dgm:spPr/>
    </dgm:pt>
    <dgm:pt modelId="{F7BFCD69-5826-4CD4-9BA9-F50C047FEA0B}" type="pres">
      <dgm:prSet presAssocID="{29E86115-D979-4B9A-96EA-19FDF96348A2}" presName="sibTrans" presStyleCnt="0"/>
      <dgm:spPr/>
    </dgm:pt>
    <dgm:pt modelId="{3402EC94-E70A-42D0-B3F7-AF6349C15EE6}" type="pres">
      <dgm:prSet presAssocID="{846DF352-ECE5-4C7A-8535-85250003440D}" presName="node" presStyleLbl="node1" presStyleIdx="3" presStyleCnt="7">
        <dgm:presLayoutVars>
          <dgm:bulletEnabled val="1"/>
        </dgm:presLayoutVars>
      </dgm:prSet>
      <dgm:spPr/>
    </dgm:pt>
    <dgm:pt modelId="{59CD94BA-484E-4078-84E3-B2B85A445241}" type="pres">
      <dgm:prSet presAssocID="{BB037898-646D-4218-9187-D53C4126188F}" presName="sibTrans" presStyleCnt="0"/>
      <dgm:spPr/>
    </dgm:pt>
    <dgm:pt modelId="{0B08D437-B533-49C2-8C48-8E7679092590}" type="pres">
      <dgm:prSet presAssocID="{E0287DE2-58F3-489D-A6E5-5ECBF5105134}" presName="node" presStyleLbl="node1" presStyleIdx="4" presStyleCnt="7">
        <dgm:presLayoutVars>
          <dgm:bulletEnabled val="1"/>
        </dgm:presLayoutVars>
      </dgm:prSet>
      <dgm:spPr/>
    </dgm:pt>
    <dgm:pt modelId="{AD486DDF-209A-439C-ABFF-133C52896F2F}" type="pres">
      <dgm:prSet presAssocID="{52EB6AD2-C381-405F-B8DC-264FBE713AFC}" presName="sibTrans" presStyleCnt="0"/>
      <dgm:spPr/>
    </dgm:pt>
    <dgm:pt modelId="{E06D9ED4-BB8F-4434-99CA-782AC1B0B94D}" type="pres">
      <dgm:prSet presAssocID="{CC93D6F4-73DF-48CE-92CB-366A40743583}" presName="node" presStyleLbl="node1" presStyleIdx="5" presStyleCnt="7">
        <dgm:presLayoutVars>
          <dgm:bulletEnabled val="1"/>
        </dgm:presLayoutVars>
      </dgm:prSet>
      <dgm:spPr/>
    </dgm:pt>
    <dgm:pt modelId="{7EBD809C-5A8A-47F2-926C-9C495F30A2A5}" type="pres">
      <dgm:prSet presAssocID="{7BBC11F2-5919-4CB6-9F08-1E2CDFCAF134}" presName="sibTrans" presStyleCnt="0"/>
      <dgm:spPr/>
    </dgm:pt>
    <dgm:pt modelId="{94E5E4CA-55AC-46E4-9B87-9B1304F4B645}" type="pres">
      <dgm:prSet presAssocID="{E03E12ED-F0E9-4383-8FDA-4CDD52675815}" presName="node" presStyleLbl="node1" presStyleIdx="6" presStyleCnt="7">
        <dgm:presLayoutVars>
          <dgm:bulletEnabled val="1"/>
        </dgm:presLayoutVars>
      </dgm:prSet>
      <dgm:spPr/>
    </dgm:pt>
  </dgm:ptLst>
  <dgm:cxnLst>
    <dgm:cxn modelId="{5391C51A-A498-4528-91AA-AF89BDE4DECE}" srcId="{F4D0EDEF-FD94-4400-9C3C-7163A04FC2E0}" destId="{E0287DE2-58F3-489D-A6E5-5ECBF5105134}" srcOrd="4" destOrd="0" parTransId="{D30A845D-EA2D-4983-9CBD-842513BAC152}" sibTransId="{52EB6AD2-C381-405F-B8DC-264FBE713AFC}"/>
    <dgm:cxn modelId="{E5CCC630-4A82-4FEA-82B6-9582B3870030}" type="presOf" srcId="{E03E12ED-F0E9-4383-8FDA-4CDD52675815}" destId="{94E5E4CA-55AC-46E4-9B87-9B1304F4B645}" srcOrd="0" destOrd="0" presId="urn:microsoft.com/office/officeart/2005/8/layout/default"/>
    <dgm:cxn modelId="{D063A134-B027-439A-A51C-0A6FDFE0AF50}" type="presOf" srcId="{CC93D6F4-73DF-48CE-92CB-366A40743583}" destId="{E06D9ED4-BB8F-4434-99CA-782AC1B0B94D}" srcOrd="0" destOrd="0" presId="urn:microsoft.com/office/officeart/2005/8/layout/default"/>
    <dgm:cxn modelId="{A4717D3F-C8BA-41EE-B66B-F9BE2211B851}" srcId="{F4D0EDEF-FD94-4400-9C3C-7163A04FC2E0}" destId="{E03E12ED-F0E9-4383-8FDA-4CDD52675815}" srcOrd="6" destOrd="0" parTransId="{9CBFA87D-87A1-4E9E-814E-F116990AD399}" sibTransId="{D3AE471F-DE7C-414F-A9D3-D1BB0EC34A6F}"/>
    <dgm:cxn modelId="{7073BA5B-A13D-49B0-9002-7E1ABC5CD14E}" type="presOf" srcId="{F4D0EDEF-FD94-4400-9C3C-7163A04FC2E0}" destId="{8947D1B1-8425-4829-A30D-194A64424093}" srcOrd="0" destOrd="0" presId="urn:microsoft.com/office/officeart/2005/8/layout/default"/>
    <dgm:cxn modelId="{C2A8BC5D-3CF7-4B6A-B5E3-77776814162F}" srcId="{F4D0EDEF-FD94-4400-9C3C-7163A04FC2E0}" destId="{846DF352-ECE5-4C7A-8535-85250003440D}" srcOrd="3" destOrd="0" parTransId="{F6C82B53-BDB0-485B-B141-277DB4BA27A9}" sibTransId="{BB037898-646D-4218-9187-D53C4126188F}"/>
    <dgm:cxn modelId="{58EE0363-7FF1-42B3-8BC3-2FB149313C73}" type="presOf" srcId="{A88909AA-781F-4B78-AD38-DB6FBAA80D13}" destId="{CD079BEE-6F37-4700-A5BB-408BEA5A4843}" srcOrd="0" destOrd="0" presId="urn:microsoft.com/office/officeart/2005/8/layout/default"/>
    <dgm:cxn modelId="{5558DC45-9FB9-4504-986F-6B1CA050824E}" srcId="{F4D0EDEF-FD94-4400-9C3C-7163A04FC2E0}" destId="{CC93D6F4-73DF-48CE-92CB-366A40743583}" srcOrd="5" destOrd="0" parTransId="{538C965A-E165-44F8-BE51-D440F7F1668C}" sibTransId="{7BBC11F2-5919-4CB6-9F08-1E2CDFCAF134}"/>
    <dgm:cxn modelId="{A7C39070-CB77-4DCC-8CA7-C19E7CC8C845}" type="presOf" srcId="{E0287DE2-58F3-489D-A6E5-5ECBF5105134}" destId="{0B08D437-B533-49C2-8C48-8E7679092590}" srcOrd="0" destOrd="0" presId="urn:microsoft.com/office/officeart/2005/8/layout/default"/>
    <dgm:cxn modelId="{C5C0A87E-0FA6-469D-9CBB-7922E9774931}" type="presOf" srcId="{A834EA5E-8BC8-474D-A783-889C46162AF0}" destId="{9AED780F-F3DD-47F1-94B4-74CBD79198EA}" srcOrd="0" destOrd="0" presId="urn:microsoft.com/office/officeart/2005/8/layout/default"/>
    <dgm:cxn modelId="{A4926CAC-C4C4-487B-8E7B-067D99E6C475}" type="presOf" srcId="{ED94FC40-27B6-4C39-A696-DF17958B57AF}" destId="{C5EFAE41-B00C-4CBC-AE1F-0DB806C82334}" srcOrd="0" destOrd="0" presId="urn:microsoft.com/office/officeart/2005/8/layout/default"/>
    <dgm:cxn modelId="{430C87B2-66D8-4E04-A302-6C2051BB5127}" srcId="{F4D0EDEF-FD94-4400-9C3C-7163A04FC2E0}" destId="{A88909AA-781F-4B78-AD38-DB6FBAA80D13}" srcOrd="2" destOrd="0" parTransId="{03E5FF39-1211-4BBE-AAC8-F466F014C05B}" sibTransId="{29E86115-D979-4B9A-96EA-19FDF96348A2}"/>
    <dgm:cxn modelId="{5E8A78CA-EFF1-4DE9-BA92-651CE16AD294}" srcId="{F4D0EDEF-FD94-4400-9C3C-7163A04FC2E0}" destId="{ED94FC40-27B6-4C39-A696-DF17958B57AF}" srcOrd="0" destOrd="0" parTransId="{FE0DA799-76CB-473F-B68F-809F8E8EDDBB}" sibTransId="{736249B1-F709-40B4-A557-560FBA94C35F}"/>
    <dgm:cxn modelId="{F72832F0-1624-4019-A4A1-30BF78314583}" type="presOf" srcId="{846DF352-ECE5-4C7A-8535-85250003440D}" destId="{3402EC94-E70A-42D0-B3F7-AF6349C15EE6}" srcOrd="0" destOrd="0" presId="urn:microsoft.com/office/officeart/2005/8/layout/default"/>
    <dgm:cxn modelId="{2806EDFC-1A92-4331-9380-9CB73332BD59}" srcId="{F4D0EDEF-FD94-4400-9C3C-7163A04FC2E0}" destId="{A834EA5E-8BC8-474D-A783-889C46162AF0}" srcOrd="1" destOrd="0" parTransId="{A0B67156-0335-4C94-8BD4-8E9472ED4C80}" sibTransId="{3CF37A40-BE52-4F66-980F-A17D9026735B}"/>
    <dgm:cxn modelId="{46B3A1C0-31FA-4501-8D81-E167E13C6D76}" type="presParOf" srcId="{8947D1B1-8425-4829-A30D-194A64424093}" destId="{C5EFAE41-B00C-4CBC-AE1F-0DB806C82334}" srcOrd="0" destOrd="0" presId="urn:microsoft.com/office/officeart/2005/8/layout/default"/>
    <dgm:cxn modelId="{7B020569-9FD0-40AA-88AC-38AA2F1BD263}" type="presParOf" srcId="{8947D1B1-8425-4829-A30D-194A64424093}" destId="{3B8FE565-5641-445E-A039-59791EC29A34}" srcOrd="1" destOrd="0" presId="urn:microsoft.com/office/officeart/2005/8/layout/default"/>
    <dgm:cxn modelId="{71EAEB61-8349-4074-8C87-5130ED59D01B}" type="presParOf" srcId="{8947D1B1-8425-4829-A30D-194A64424093}" destId="{9AED780F-F3DD-47F1-94B4-74CBD79198EA}" srcOrd="2" destOrd="0" presId="urn:microsoft.com/office/officeart/2005/8/layout/default"/>
    <dgm:cxn modelId="{65039C48-9EA8-492E-B280-75D14BE6D50F}" type="presParOf" srcId="{8947D1B1-8425-4829-A30D-194A64424093}" destId="{B7F7B7D4-D59A-4E83-8DD0-C98013C482D7}" srcOrd="3" destOrd="0" presId="urn:microsoft.com/office/officeart/2005/8/layout/default"/>
    <dgm:cxn modelId="{B8C5E53E-5D43-4206-AE55-459007F67072}" type="presParOf" srcId="{8947D1B1-8425-4829-A30D-194A64424093}" destId="{CD079BEE-6F37-4700-A5BB-408BEA5A4843}" srcOrd="4" destOrd="0" presId="urn:microsoft.com/office/officeart/2005/8/layout/default"/>
    <dgm:cxn modelId="{651AF754-5D8F-4EE2-91A3-F61CFADDACD4}" type="presParOf" srcId="{8947D1B1-8425-4829-A30D-194A64424093}" destId="{F7BFCD69-5826-4CD4-9BA9-F50C047FEA0B}" srcOrd="5" destOrd="0" presId="urn:microsoft.com/office/officeart/2005/8/layout/default"/>
    <dgm:cxn modelId="{077431ED-880C-4FA6-B67D-46205962C165}" type="presParOf" srcId="{8947D1B1-8425-4829-A30D-194A64424093}" destId="{3402EC94-E70A-42D0-B3F7-AF6349C15EE6}" srcOrd="6" destOrd="0" presId="urn:microsoft.com/office/officeart/2005/8/layout/default"/>
    <dgm:cxn modelId="{54AF0E9A-D560-4397-B87F-D3DB52D070C3}" type="presParOf" srcId="{8947D1B1-8425-4829-A30D-194A64424093}" destId="{59CD94BA-484E-4078-84E3-B2B85A445241}" srcOrd="7" destOrd="0" presId="urn:microsoft.com/office/officeart/2005/8/layout/default"/>
    <dgm:cxn modelId="{2801B71C-DFB3-4334-B2FC-1EA30A678C3D}" type="presParOf" srcId="{8947D1B1-8425-4829-A30D-194A64424093}" destId="{0B08D437-B533-49C2-8C48-8E7679092590}" srcOrd="8" destOrd="0" presId="urn:microsoft.com/office/officeart/2005/8/layout/default"/>
    <dgm:cxn modelId="{3301FC79-FB4A-4CE3-9E6E-B82A1613122B}" type="presParOf" srcId="{8947D1B1-8425-4829-A30D-194A64424093}" destId="{AD486DDF-209A-439C-ABFF-133C52896F2F}" srcOrd="9" destOrd="0" presId="urn:microsoft.com/office/officeart/2005/8/layout/default"/>
    <dgm:cxn modelId="{8E843350-3529-4C23-9468-DF97B928FE2D}" type="presParOf" srcId="{8947D1B1-8425-4829-A30D-194A64424093}" destId="{E06D9ED4-BB8F-4434-99CA-782AC1B0B94D}" srcOrd="10" destOrd="0" presId="urn:microsoft.com/office/officeart/2005/8/layout/default"/>
    <dgm:cxn modelId="{61B08BB8-5926-4B87-95C2-4DDE7D3E1B80}" type="presParOf" srcId="{8947D1B1-8425-4829-A30D-194A64424093}" destId="{7EBD809C-5A8A-47F2-926C-9C495F30A2A5}" srcOrd="11" destOrd="0" presId="urn:microsoft.com/office/officeart/2005/8/layout/default"/>
    <dgm:cxn modelId="{616D593E-F519-4516-90C1-B4D92F4C3264}" type="presParOf" srcId="{8947D1B1-8425-4829-A30D-194A64424093}" destId="{94E5E4CA-55AC-46E4-9B87-9B1304F4B64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6F340-285A-41D4-BA2B-8846632EE0D3}">
      <dsp:nvSpPr>
        <dsp:cNvPr id="0" name=""/>
        <dsp:cNvSpPr/>
      </dsp:nvSpPr>
      <dsp:spPr>
        <a:xfrm>
          <a:off x="4229" y="231814"/>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Question:1 </a:t>
          </a:r>
        </a:p>
        <a:p>
          <a:pPr marL="0" lvl="0" indent="0" algn="ctr" defTabSz="400050">
            <a:lnSpc>
              <a:spcPct val="90000"/>
            </a:lnSpc>
            <a:spcBef>
              <a:spcPct val="0"/>
            </a:spcBef>
            <a:spcAft>
              <a:spcPct val="35000"/>
            </a:spcAft>
            <a:buNone/>
          </a:pPr>
          <a:r>
            <a:rPr lang="en-US" sz="900" kern="1200" dirty="0"/>
            <a:t>Does Drug A lower blood sugar levels both before and after fasting?</a:t>
          </a:r>
        </a:p>
      </dsp:txBody>
      <dsp:txXfrm>
        <a:off x="36729" y="264314"/>
        <a:ext cx="1784408" cy="1044644"/>
      </dsp:txXfrm>
    </dsp:sp>
    <dsp:sp modelId="{2AA76F4C-BED0-4B3E-AAA3-E92D06D73787}">
      <dsp:nvSpPr>
        <dsp:cNvPr id="0" name=""/>
        <dsp:cNvSpPr/>
      </dsp:nvSpPr>
      <dsp:spPr>
        <a:xfrm>
          <a:off x="2016386" y="557310"/>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016386" y="649041"/>
        <a:ext cx="274452" cy="275191"/>
      </dsp:txXfrm>
    </dsp:sp>
    <dsp:sp modelId="{0FDA9229-CFEF-4838-8D63-456D2A5D01EB}">
      <dsp:nvSpPr>
        <dsp:cNvPr id="0" name=""/>
        <dsp:cNvSpPr/>
      </dsp:nvSpPr>
      <dsp:spPr>
        <a:xfrm>
          <a:off x="2593401" y="231814"/>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Question:2 </a:t>
          </a:r>
        </a:p>
        <a:p>
          <a:pPr marL="0" lvl="0" indent="0" algn="ctr" defTabSz="400050">
            <a:lnSpc>
              <a:spcPct val="90000"/>
            </a:lnSpc>
            <a:spcBef>
              <a:spcPct val="0"/>
            </a:spcBef>
            <a:spcAft>
              <a:spcPct val="35000"/>
            </a:spcAft>
            <a:buNone/>
          </a:pPr>
          <a:r>
            <a:rPr lang="en-US" sz="900" kern="1200" dirty="0"/>
            <a:t>The investigation aims to determine if patients' mean fasting blood sugar levels equal 100.</a:t>
          </a:r>
        </a:p>
      </dsp:txBody>
      <dsp:txXfrm>
        <a:off x="2625901" y="264314"/>
        <a:ext cx="1784408" cy="1044644"/>
      </dsp:txXfrm>
    </dsp:sp>
    <dsp:sp modelId="{CC51A8D8-E001-46CF-9039-07DF5190947F}">
      <dsp:nvSpPr>
        <dsp:cNvPr id="0" name=""/>
        <dsp:cNvSpPr/>
      </dsp:nvSpPr>
      <dsp:spPr>
        <a:xfrm>
          <a:off x="4605557" y="557310"/>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05557" y="649041"/>
        <a:ext cx="274452" cy="275191"/>
      </dsp:txXfrm>
    </dsp:sp>
    <dsp:sp modelId="{67AE2AB0-3C99-484E-A8E2-9C91923E74D6}">
      <dsp:nvSpPr>
        <dsp:cNvPr id="0" name=""/>
        <dsp:cNvSpPr/>
      </dsp:nvSpPr>
      <dsp:spPr>
        <a:xfrm>
          <a:off x="5182573" y="231814"/>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a:t>Question-3</a:t>
          </a:r>
          <a:br>
            <a:rPr lang="en-US" sz="900" i="0" kern="1200"/>
          </a:br>
          <a:br>
            <a:rPr lang="en-US" sz="900" i="0" kern="1200"/>
          </a:br>
          <a:r>
            <a:rPr lang="en-US" sz="900" i="0" kern="1200"/>
            <a:t>After drug A is administered, are there any mean differences in the fasting blood sugar levels between Arizona (AZ) and California (CA)?</a:t>
          </a:r>
          <a:endParaRPr lang="en-US" sz="900" kern="1200"/>
        </a:p>
      </dsp:txBody>
      <dsp:txXfrm>
        <a:off x="5215073" y="264314"/>
        <a:ext cx="1784408" cy="1044644"/>
      </dsp:txXfrm>
    </dsp:sp>
    <dsp:sp modelId="{BE27F224-2022-49DB-A7D0-03188B62C978}">
      <dsp:nvSpPr>
        <dsp:cNvPr id="0" name=""/>
        <dsp:cNvSpPr/>
      </dsp:nvSpPr>
      <dsp:spPr>
        <a:xfrm>
          <a:off x="7194729" y="557310"/>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194729" y="649041"/>
        <a:ext cx="274452" cy="275191"/>
      </dsp:txXfrm>
    </dsp:sp>
    <dsp:sp modelId="{22A9A49F-1FD2-4C4C-9E63-AECF5E814D13}">
      <dsp:nvSpPr>
        <dsp:cNvPr id="0" name=""/>
        <dsp:cNvSpPr/>
      </dsp:nvSpPr>
      <dsp:spPr>
        <a:xfrm>
          <a:off x="7771744" y="231814"/>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a:t>Question-4</a:t>
          </a:r>
          <a:br>
            <a:rPr lang="en-US" sz="900" i="0" kern="1200"/>
          </a:br>
          <a:br>
            <a:rPr lang="en-US" sz="900" i="0" kern="1200"/>
          </a:br>
          <a:r>
            <a:rPr lang="en-US" sz="900" kern="1200"/>
            <a:t>Is there any difference in the mean</a:t>
          </a:r>
          <a:r>
            <a:rPr lang="en-US" sz="900" i="0" kern="1200"/>
            <a:t> of "After Blood Sugar" </a:t>
          </a:r>
          <a:r>
            <a:rPr lang="en-US" sz="900" kern="1200"/>
            <a:t>readings</a:t>
          </a:r>
          <a:r>
            <a:rPr lang="en-US" sz="900" i="0" kern="1200"/>
            <a:t> among the age groups?</a:t>
          </a:r>
          <a:br>
            <a:rPr lang="en-US" sz="900" i="0" kern="1200"/>
          </a:br>
          <a:endParaRPr lang="en-US" sz="900" kern="1200"/>
        </a:p>
      </dsp:txBody>
      <dsp:txXfrm>
        <a:off x="7804244" y="264314"/>
        <a:ext cx="1784408" cy="1044644"/>
      </dsp:txXfrm>
    </dsp:sp>
    <dsp:sp modelId="{F748F593-E514-4B03-BAA8-A6DB1A786C00}">
      <dsp:nvSpPr>
        <dsp:cNvPr id="0" name=""/>
        <dsp:cNvSpPr/>
      </dsp:nvSpPr>
      <dsp:spPr>
        <a:xfrm rot="5400000">
          <a:off x="8500411" y="1470918"/>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8558853" y="1504207"/>
        <a:ext cx="275191" cy="274452"/>
      </dsp:txXfrm>
    </dsp:sp>
    <dsp:sp modelId="{F6EBADB9-DDD6-4E00-A7E9-CC3FF26D94E0}">
      <dsp:nvSpPr>
        <dsp:cNvPr id="0" name=""/>
        <dsp:cNvSpPr/>
      </dsp:nvSpPr>
      <dsp:spPr>
        <a:xfrm>
          <a:off x="7771744" y="2081223"/>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Question-5</a:t>
          </a:r>
          <a:br>
            <a:rPr lang="en-US" sz="900" kern="1200"/>
          </a:br>
          <a:r>
            <a:rPr lang="en-US" sz="900" kern="1200"/>
            <a:t>Is there an interaction impact of age and state on the fasting blood sugar level?</a:t>
          </a:r>
        </a:p>
      </dsp:txBody>
      <dsp:txXfrm>
        <a:off x="7804244" y="2113723"/>
        <a:ext cx="1784408" cy="1044644"/>
      </dsp:txXfrm>
    </dsp:sp>
    <dsp:sp modelId="{BEAB994E-3032-4285-82E7-5C0A457ED62E}">
      <dsp:nvSpPr>
        <dsp:cNvPr id="0" name=""/>
        <dsp:cNvSpPr/>
      </dsp:nvSpPr>
      <dsp:spPr>
        <a:xfrm rot="10800000">
          <a:off x="7216922" y="2406719"/>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7334544" y="2498450"/>
        <a:ext cx="274452" cy="275191"/>
      </dsp:txXfrm>
    </dsp:sp>
    <dsp:sp modelId="{49DD8D91-3ACA-45B9-B336-8E0A7DE43B8F}">
      <dsp:nvSpPr>
        <dsp:cNvPr id="0" name=""/>
        <dsp:cNvSpPr/>
      </dsp:nvSpPr>
      <dsp:spPr>
        <a:xfrm>
          <a:off x="5182573" y="2081223"/>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Question-6 </a:t>
          </a:r>
          <a:br>
            <a:rPr lang="en-US" sz="900" kern="1200"/>
          </a:br>
          <a:r>
            <a:rPr lang="en-US" sz="900" kern="1200"/>
            <a:t>Is there a relationship between age and blood sugar levels before and after?</a:t>
          </a:r>
        </a:p>
      </dsp:txBody>
      <dsp:txXfrm>
        <a:off x="5215073" y="2113723"/>
        <a:ext cx="1784408" cy="1044644"/>
      </dsp:txXfrm>
    </dsp:sp>
    <dsp:sp modelId="{323CDDE6-4F52-4E9E-84F7-237FC1878AD5}">
      <dsp:nvSpPr>
        <dsp:cNvPr id="0" name=""/>
        <dsp:cNvSpPr/>
      </dsp:nvSpPr>
      <dsp:spPr>
        <a:xfrm rot="10800000">
          <a:off x="4627750" y="2406719"/>
          <a:ext cx="392074" cy="458653"/>
        </a:xfrm>
        <a:prstGeom prst="rightArrow">
          <a:avLst>
            <a:gd name="adj1" fmla="val 60000"/>
            <a:gd name="adj2" fmla="val 50000"/>
          </a:avLst>
        </a:prstGeom>
        <a:gradFill rotWithShape="0">
          <a:gsLst>
            <a:gs pos="0">
              <a:schemeClr val="accent2">
                <a:tint val="60000"/>
                <a:hueOff val="0"/>
                <a:satOff val="0"/>
                <a:lumOff val="0"/>
                <a:alphaOff val="0"/>
                <a:tint val="98000"/>
                <a:lumMod val="114000"/>
              </a:schemeClr>
            </a:gs>
            <a:gs pos="100000">
              <a:schemeClr val="accent2">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745372" y="2498450"/>
        <a:ext cx="274452" cy="275191"/>
      </dsp:txXfrm>
    </dsp:sp>
    <dsp:sp modelId="{ADB77277-846E-4B1B-B6D0-7BE585E43F77}">
      <dsp:nvSpPr>
        <dsp:cNvPr id="0" name=""/>
        <dsp:cNvSpPr/>
      </dsp:nvSpPr>
      <dsp:spPr>
        <a:xfrm>
          <a:off x="2593401" y="2081223"/>
          <a:ext cx="1849408" cy="110964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a:t>Question-7</a:t>
          </a:r>
          <a:br>
            <a:rPr lang="en-US" sz="900" i="0" kern="1200"/>
          </a:br>
          <a:r>
            <a:rPr lang="en-US" sz="900" i="0" kern="1200"/>
            <a:t>How can the relation between blood sugar levels before and after be visually represented using a scatter plot?</a:t>
          </a:r>
          <a:br>
            <a:rPr lang="en-US" sz="900" kern="1200"/>
          </a:br>
          <a:endParaRPr lang="en-US" sz="900" kern="1200"/>
        </a:p>
      </dsp:txBody>
      <dsp:txXfrm>
        <a:off x="2625901" y="2113723"/>
        <a:ext cx="1784408" cy="1044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3352D-7848-4F51-9CAA-3C77FBBBF79C}">
      <dsp:nvSpPr>
        <dsp:cNvPr id="0" name=""/>
        <dsp:cNvSpPr/>
      </dsp:nvSpPr>
      <dsp:spPr>
        <a:xfrm>
          <a:off x="0" y="2177"/>
          <a:ext cx="6391275" cy="1103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CB845-FAB5-4A7A-B057-E9DD70FE10B0}">
      <dsp:nvSpPr>
        <dsp:cNvPr id="0" name=""/>
        <dsp:cNvSpPr/>
      </dsp:nvSpPr>
      <dsp:spPr>
        <a:xfrm>
          <a:off x="333853" y="250498"/>
          <a:ext cx="607006" cy="60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B05AA4-F33C-47FD-9F73-45E557A9A07C}">
      <dsp:nvSpPr>
        <dsp:cNvPr id="0" name=""/>
        <dsp:cNvSpPr/>
      </dsp:nvSpPr>
      <dsp:spPr>
        <a:xfrm>
          <a:off x="1274714" y="2177"/>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89000">
            <a:lnSpc>
              <a:spcPct val="90000"/>
            </a:lnSpc>
            <a:spcBef>
              <a:spcPct val="0"/>
            </a:spcBef>
            <a:spcAft>
              <a:spcPct val="35000"/>
            </a:spcAft>
            <a:buNone/>
          </a:pPr>
          <a:r>
            <a:rPr lang="en-US" sz="2000" kern="1200" dirty="0"/>
            <a:t>The investigation aims to determine if patients' mean fasting blood sugar levels are equal to 100.</a:t>
          </a:r>
        </a:p>
      </dsp:txBody>
      <dsp:txXfrm>
        <a:off x="1274714" y="2177"/>
        <a:ext cx="5116560" cy="1103648"/>
      </dsp:txXfrm>
    </dsp:sp>
    <dsp:sp modelId="{40F459DA-25CA-4B21-9C78-3742671EE79C}">
      <dsp:nvSpPr>
        <dsp:cNvPr id="0" name=""/>
        <dsp:cNvSpPr/>
      </dsp:nvSpPr>
      <dsp:spPr>
        <a:xfrm>
          <a:off x="0" y="1381738"/>
          <a:ext cx="6391275" cy="1103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D876F-7582-499A-9759-FC65284CC647}">
      <dsp:nvSpPr>
        <dsp:cNvPr id="0" name=""/>
        <dsp:cNvSpPr/>
      </dsp:nvSpPr>
      <dsp:spPr>
        <a:xfrm>
          <a:off x="333853" y="1630059"/>
          <a:ext cx="607006" cy="60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81BAB7-FA07-4621-9EFC-EADF8486E344}">
      <dsp:nvSpPr>
        <dsp:cNvPr id="0" name=""/>
        <dsp:cNvSpPr/>
      </dsp:nvSpPr>
      <dsp:spPr>
        <a:xfrm>
          <a:off x="1274714" y="1381738"/>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89000">
            <a:lnSpc>
              <a:spcPct val="90000"/>
            </a:lnSpc>
            <a:spcBef>
              <a:spcPct val="0"/>
            </a:spcBef>
            <a:spcAft>
              <a:spcPct val="35000"/>
            </a:spcAft>
            <a:buNone/>
          </a:pPr>
          <a:r>
            <a:rPr lang="en-US" sz="2000" kern="1200"/>
            <a:t>The null hypothesis will be (H0) Mean result Mean Fasting blood sugar level is equal to 100</a:t>
          </a:r>
        </a:p>
      </dsp:txBody>
      <dsp:txXfrm>
        <a:off x="1274714" y="1381738"/>
        <a:ext cx="5116560" cy="1103648"/>
      </dsp:txXfrm>
    </dsp:sp>
    <dsp:sp modelId="{02D32C88-B4E4-447A-BAC3-946A198F9756}">
      <dsp:nvSpPr>
        <dsp:cNvPr id="0" name=""/>
        <dsp:cNvSpPr/>
      </dsp:nvSpPr>
      <dsp:spPr>
        <a:xfrm>
          <a:off x="0" y="2761299"/>
          <a:ext cx="6391275" cy="11036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272D8-E6D5-4CBB-B9D3-3AB3FE1A25A3}">
      <dsp:nvSpPr>
        <dsp:cNvPr id="0" name=""/>
        <dsp:cNvSpPr/>
      </dsp:nvSpPr>
      <dsp:spPr>
        <a:xfrm>
          <a:off x="333853" y="3009620"/>
          <a:ext cx="607006" cy="607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9D1C87-C956-4936-AE44-C098693B0543}">
      <dsp:nvSpPr>
        <dsp:cNvPr id="0" name=""/>
        <dsp:cNvSpPr/>
      </dsp:nvSpPr>
      <dsp:spPr>
        <a:xfrm>
          <a:off x="1274714" y="2761299"/>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89000">
            <a:lnSpc>
              <a:spcPct val="90000"/>
            </a:lnSpc>
            <a:spcBef>
              <a:spcPct val="0"/>
            </a:spcBef>
            <a:spcAft>
              <a:spcPct val="35000"/>
            </a:spcAft>
            <a:buNone/>
          </a:pPr>
          <a:r>
            <a:rPr lang="en-US" sz="2000" kern="1200"/>
            <a:t>The alternative hypothesis will be (Ha) Mean Fasting blood sugar level is not equal to 100</a:t>
          </a:r>
        </a:p>
      </dsp:txBody>
      <dsp:txXfrm>
        <a:off x="1274714" y="2761299"/>
        <a:ext cx="5116560" cy="1103648"/>
      </dsp:txXfrm>
    </dsp:sp>
    <dsp:sp modelId="{03F5F1D9-7316-43A4-A48A-7C630F25B574}">
      <dsp:nvSpPr>
        <dsp:cNvPr id="0" name=""/>
        <dsp:cNvSpPr/>
      </dsp:nvSpPr>
      <dsp:spPr>
        <a:xfrm>
          <a:off x="0" y="4140860"/>
          <a:ext cx="6391275" cy="11036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15D89-B79C-469D-BA1F-577315000D18}">
      <dsp:nvSpPr>
        <dsp:cNvPr id="0" name=""/>
        <dsp:cNvSpPr/>
      </dsp:nvSpPr>
      <dsp:spPr>
        <a:xfrm>
          <a:off x="333853" y="4389181"/>
          <a:ext cx="607006" cy="607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E5AFC3-8151-41EA-971E-082BC27EE935}">
      <dsp:nvSpPr>
        <dsp:cNvPr id="0" name=""/>
        <dsp:cNvSpPr/>
      </dsp:nvSpPr>
      <dsp:spPr>
        <a:xfrm>
          <a:off x="1274714" y="4140860"/>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89000">
            <a:lnSpc>
              <a:spcPct val="90000"/>
            </a:lnSpc>
            <a:spcBef>
              <a:spcPct val="0"/>
            </a:spcBef>
            <a:spcAft>
              <a:spcPct val="35000"/>
            </a:spcAft>
            <a:buNone/>
          </a:pPr>
          <a:r>
            <a:rPr lang="en-US" sz="2000" kern="1200"/>
            <a:t>To investigate the hypotheses, run a proc t-test using SAS.</a:t>
          </a:r>
        </a:p>
      </dsp:txBody>
      <dsp:txXfrm>
        <a:off x="1274714" y="4140860"/>
        <a:ext cx="5116560" cy="1103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C8A8A-49D1-44AB-BEFE-1D7C951F28D6}">
      <dsp:nvSpPr>
        <dsp:cNvPr id="0" name=""/>
        <dsp:cNvSpPr/>
      </dsp:nvSpPr>
      <dsp:spPr>
        <a:xfrm>
          <a:off x="2741289" y="1280794"/>
          <a:ext cx="600015" cy="91440"/>
        </a:xfrm>
        <a:custGeom>
          <a:avLst/>
          <a:gdLst/>
          <a:ahLst/>
          <a:cxnLst/>
          <a:rect l="0" t="0" r="0" b="0"/>
          <a:pathLst>
            <a:path>
              <a:moveTo>
                <a:pt x="0" y="45720"/>
              </a:moveTo>
              <a:lnTo>
                <a:pt x="60001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5532" y="1323361"/>
        <a:ext cx="31530" cy="6306"/>
      </dsp:txXfrm>
    </dsp:sp>
    <dsp:sp modelId="{5BEE8364-EAF3-4DF8-BD8B-42328066C71D}">
      <dsp:nvSpPr>
        <dsp:cNvPr id="0" name=""/>
        <dsp:cNvSpPr/>
      </dsp:nvSpPr>
      <dsp:spPr>
        <a:xfrm>
          <a:off x="1284" y="503973"/>
          <a:ext cx="2741805" cy="164508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51" tIns="141025" rIns="134351" bIns="141025" numCol="1" spcCol="1270" anchor="ctr" anchorCtr="0">
          <a:noAutofit/>
        </a:bodyPr>
        <a:lstStyle/>
        <a:p>
          <a:pPr marL="0" lvl="0" indent="0" algn="ctr" defTabSz="711200">
            <a:lnSpc>
              <a:spcPct val="90000"/>
            </a:lnSpc>
            <a:spcBef>
              <a:spcPct val="0"/>
            </a:spcBef>
            <a:spcAft>
              <a:spcPct val="35000"/>
            </a:spcAft>
            <a:buNone/>
          </a:pPr>
          <a:r>
            <a:rPr lang="en-IN" sz="1600" kern="1200" dirty="0"/>
            <a:t>To check the interaction impact, we are going to run the proc </a:t>
          </a:r>
          <a:r>
            <a:rPr lang="en-IN" sz="1600" kern="1200" dirty="0" err="1"/>
            <a:t>glm</a:t>
          </a:r>
          <a:r>
            <a:rPr lang="en-IN" sz="1600" kern="1200" dirty="0"/>
            <a:t> procedure. </a:t>
          </a:r>
          <a:endParaRPr lang="en-US" sz="1600" kern="1200" dirty="0"/>
        </a:p>
      </dsp:txBody>
      <dsp:txXfrm>
        <a:off x="1284" y="503973"/>
        <a:ext cx="2741805" cy="1645083"/>
      </dsp:txXfrm>
    </dsp:sp>
    <dsp:sp modelId="{DB9B81B9-3E62-4A29-B612-0359DC4C0BF2}">
      <dsp:nvSpPr>
        <dsp:cNvPr id="0" name=""/>
        <dsp:cNvSpPr/>
      </dsp:nvSpPr>
      <dsp:spPr>
        <a:xfrm>
          <a:off x="1372187" y="2147256"/>
          <a:ext cx="3372420" cy="600015"/>
        </a:xfrm>
        <a:custGeom>
          <a:avLst/>
          <a:gdLst/>
          <a:ahLst/>
          <a:cxnLst/>
          <a:rect l="0" t="0" r="0" b="0"/>
          <a:pathLst>
            <a:path>
              <a:moveTo>
                <a:pt x="3372420" y="0"/>
              </a:moveTo>
              <a:lnTo>
                <a:pt x="3372420" y="317107"/>
              </a:lnTo>
              <a:lnTo>
                <a:pt x="0" y="317107"/>
              </a:lnTo>
              <a:lnTo>
                <a:pt x="0" y="600015"/>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2625" y="2444110"/>
        <a:ext cx="171543" cy="6306"/>
      </dsp:txXfrm>
    </dsp:sp>
    <dsp:sp modelId="{CAD93041-D6C7-4A58-ADAA-B7003223D1F1}">
      <dsp:nvSpPr>
        <dsp:cNvPr id="0" name=""/>
        <dsp:cNvSpPr/>
      </dsp:nvSpPr>
      <dsp:spPr>
        <a:xfrm>
          <a:off x="3373705" y="503973"/>
          <a:ext cx="2741805" cy="164508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51" tIns="141025" rIns="134351" bIns="141025" numCol="1" spcCol="1270" anchor="ctr" anchorCtr="0">
          <a:noAutofit/>
        </a:bodyPr>
        <a:lstStyle/>
        <a:p>
          <a:pPr marL="0" lvl="0" indent="0" algn="ctr" defTabSz="711200">
            <a:lnSpc>
              <a:spcPct val="90000"/>
            </a:lnSpc>
            <a:spcBef>
              <a:spcPct val="0"/>
            </a:spcBef>
            <a:spcAft>
              <a:spcPct val="35000"/>
            </a:spcAft>
            <a:buNone/>
          </a:pPr>
          <a:r>
            <a:rPr lang="en-IN" sz="1600" kern="1200"/>
            <a:t>Here I assume that the data is normally distributed.</a:t>
          </a:r>
          <a:endParaRPr lang="en-US" sz="1600" kern="1200"/>
        </a:p>
      </dsp:txBody>
      <dsp:txXfrm>
        <a:off x="3373705" y="503973"/>
        <a:ext cx="2741805" cy="1645083"/>
      </dsp:txXfrm>
    </dsp:sp>
    <dsp:sp modelId="{F0ED18DF-761C-4551-8714-9244A4B394C8}">
      <dsp:nvSpPr>
        <dsp:cNvPr id="0" name=""/>
        <dsp:cNvSpPr/>
      </dsp:nvSpPr>
      <dsp:spPr>
        <a:xfrm>
          <a:off x="2741289" y="3556493"/>
          <a:ext cx="600015" cy="91440"/>
        </a:xfrm>
        <a:custGeom>
          <a:avLst/>
          <a:gdLst/>
          <a:ahLst/>
          <a:cxnLst/>
          <a:rect l="0" t="0" r="0" b="0"/>
          <a:pathLst>
            <a:path>
              <a:moveTo>
                <a:pt x="0" y="45720"/>
              </a:moveTo>
              <a:lnTo>
                <a:pt x="600015"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5532" y="3599060"/>
        <a:ext cx="31530" cy="6306"/>
      </dsp:txXfrm>
    </dsp:sp>
    <dsp:sp modelId="{33437E3D-4EE3-4879-A156-CC6ABA3EF788}">
      <dsp:nvSpPr>
        <dsp:cNvPr id="0" name=""/>
        <dsp:cNvSpPr/>
      </dsp:nvSpPr>
      <dsp:spPr>
        <a:xfrm>
          <a:off x="1284" y="2779671"/>
          <a:ext cx="2741805" cy="164508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51" tIns="141025" rIns="134351" bIns="141025" numCol="1" spcCol="1270" anchor="ctr" anchorCtr="0">
          <a:noAutofit/>
        </a:bodyPr>
        <a:lstStyle/>
        <a:p>
          <a:pPr marL="0" lvl="0" indent="0" algn="ctr" defTabSz="711200">
            <a:lnSpc>
              <a:spcPct val="90000"/>
            </a:lnSpc>
            <a:spcBef>
              <a:spcPct val="0"/>
            </a:spcBef>
            <a:spcAft>
              <a:spcPct val="35000"/>
            </a:spcAft>
            <a:buNone/>
          </a:pPr>
          <a:r>
            <a:rPr lang="en-IN" sz="1600" kern="1200" dirty="0"/>
            <a:t>#Null Hypothesis: There is no interaction impact of age and state on Fasting blood sugar level.</a:t>
          </a:r>
          <a:endParaRPr lang="en-US" sz="1600" kern="1200" dirty="0"/>
        </a:p>
      </dsp:txBody>
      <dsp:txXfrm>
        <a:off x="1284" y="2779671"/>
        <a:ext cx="2741805" cy="1645083"/>
      </dsp:txXfrm>
    </dsp:sp>
    <dsp:sp modelId="{2542B2FC-AC84-4F26-AF35-50C980D7E7D3}">
      <dsp:nvSpPr>
        <dsp:cNvPr id="0" name=""/>
        <dsp:cNvSpPr/>
      </dsp:nvSpPr>
      <dsp:spPr>
        <a:xfrm>
          <a:off x="3373705" y="2779671"/>
          <a:ext cx="2741805" cy="1645083"/>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51" tIns="141025" rIns="134351" bIns="141025" numCol="1" spcCol="1270" anchor="ctr" anchorCtr="0">
          <a:noAutofit/>
        </a:bodyPr>
        <a:lstStyle/>
        <a:p>
          <a:pPr marL="0" lvl="0" indent="0" algn="ctr" defTabSz="711200">
            <a:lnSpc>
              <a:spcPct val="90000"/>
            </a:lnSpc>
            <a:spcBef>
              <a:spcPct val="0"/>
            </a:spcBef>
            <a:spcAft>
              <a:spcPct val="35000"/>
            </a:spcAft>
            <a:buNone/>
          </a:pPr>
          <a:r>
            <a:rPr lang="en-IN" sz="1600" kern="1200" dirty="0"/>
            <a:t># Alternative Hypothesis: There is an interaction impact of age and state on Fasting blood sugar level.</a:t>
          </a:r>
          <a:endParaRPr lang="en-US" sz="1600" kern="1200" dirty="0"/>
        </a:p>
      </dsp:txBody>
      <dsp:txXfrm>
        <a:off x="3373705" y="2779671"/>
        <a:ext cx="2741805" cy="1645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FAE41-B00C-4CBC-AE1F-0DB806C82334}">
      <dsp:nvSpPr>
        <dsp:cNvPr id="0" name=""/>
        <dsp:cNvSpPr/>
      </dsp:nvSpPr>
      <dsp:spPr>
        <a:xfrm>
          <a:off x="2819" y="257194"/>
          <a:ext cx="2237149" cy="134228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Question:1 </a:t>
          </a:r>
        </a:p>
        <a:p>
          <a:pPr marL="0" lvl="0" indent="0" algn="ctr" defTabSz="400050">
            <a:lnSpc>
              <a:spcPct val="90000"/>
            </a:lnSpc>
            <a:spcBef>
              <a:spcPct val="0"/>
            </a:spcBef>
            <a:spcAft>
              <a:spcPct val="35000"/>
            </a:spcAft>
            <a:buNone/>
          </a:pPr>
          <a:r>
            <a:rPr lang="en-US" sz="900" kern="1200" dirty="0">
              <a:solidFill>
                <a:schemeClr val="bg1"/>
              </a:solidFill>
            </a:rPr>
            <a:t>Does Drug A lower blood sugar levels both during and after fasting?</a:t>
          </a:r>
        </a:p>
        <a:p>
          <a:pPr marL="0" lvl="0" indent="0" algn="ctr" defTabSz="400050">
            <a:lnSpc>
              <a:spcPct val="90000"/>
            </a:lnSpc>
            <a:spcBef>
              <a:spcPct val="0"/>
            </a:spcBef>
            <a:spcAft>
              <a:spcPct val="35000"/>
            </a:spcAft>
            <a:buNone/>
          </a:pPr>
          <a:r>
            <a:rPr lang="en-US" sz="900" kern="1200" dirty="0">
              <a:solidFill>
                <a:schemeClr val="bg1"/>
              </a:solidFill>
            </a:rPr>
            <a:t>Answer: </a:t>
          </a:r>
        </a:p>
        <a:p>
          <a:pPr marL="0" lvl="0" indent="0" algn="ctr" defTabSz="400050">
            <a:lnSpc>
              <a:spcPct val="90000"/>
            </a:lnSpc>
            <a:spcBef>
              <a:spcPct val="0"/>
            </a:spcBef>
            <a:spcAft>
              <a:spcPct val="35000"/>
            </a:spcAft>
            <a:buNone/>
          </a:pPr>
          <a:r>
            <a:rPr lang="en-US" sz="900" kern="1200" dirty="0">
              <a:solidFill>
                <a:schemeClr val="bg1"/>
              </a:solidFill>
            </a:rPr>
            <a:t>“ No, Drug A does not lower blood sugar levels both during and after fasting.</a:t>
          </a:r>
        </a:p>
      </dsp:txBody>
      <dsp:txXfrm>
        <a:off x="2819" y="257194"/>
        <a:ext cx="2237149" cy="1342289"/>
      </dsp:txXfrm>
    </dsp:sp>
    <dsp:sp modelId="{9AED780F-F3DD-47F1-94B4-74CBD79198EA}">
      <dsp:nvSpPr>
        <dsp:cNvPr id="0" name=""/>
        <dsp:cNvSpPr/>
      </dsp:nvSpPr>
      <dsp:spPr>
        <a:xfrm>
          <a:off x="2463684" y="257194"/>
          <a:ext cx="2237149" cy="1342289"/>
        </a:xfrm>
        <a:prstGeom prst="rect">
          <a:avLst/>
        </a:prstGeom>
        <a:gradFill rotWithShape="0">
          <a:gsLst>
            <a:gs pos="0">
              <a:schemeClr val="accent2">
                <a:hueOff val="-3294287"/>
                <a:satOff val="150"/>
                <a:lumOff val="0"/>
                <a:alphaOff val="0"/>
                <a:tint val="98000"/>
                <a:lumMod val="114000"/>
              </a:schemeClr>
            </a:gs>
            <a:gs pos="100000">
              <a:schemeClr val="accent2">
                <a:hueOff val="-3294287"/>
                <a:satOff val="15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Question:2 </a:t>
          </a:r>
        </a:p>
        <a:p>
          <a:pPr marL="0" lvl="0" indent="0" algn="ctr" defTabSz="400050">
            <a:lnSpc>
              <a:spcPct val="90000"/>
            </a:lnSpc>
            <a:spcBef>
              <a:spcPct val="0"/>
            </a:spcBef>
            <a:spcAft>
              <a:spcPct val="35000"/>
            </a:spcAft>
            <a:buNone/>
          </a:pPr>
          <a:r>
            <a:rPr lang="en-US" sz="900" kern="1200" dirty="0">
              <a:solidFill>
                <a:schemeClr val="bg1"/>
              </a:solidFill>
            </a:rPr>
            <a:t>The investigation aims to determine if patients' mean fasting blood sugar levels equal 100.</a:t>
          </a:r>
        </a:p>
        <a:p>
          <a:pPr marL="0" lvl="0" indent="0" algn="ctr" defTabSz="400050">
            <a:lnSpc>
              <a:spcPct val="90000"/>
            </a:lnSpc>
            <a:spcBef>
              <a:spcPct val="0"/>
            </a:spcBef>
            <a:spcAft>
              <a:spcPct val="35000"/>
            </a:spcAft>
            <a:buNone/>
          </a:pPr>
          <a:r>
            <a:rPr lang="en-US" sz="900" kern="1200" dirty="0">
              <a:solidFill>
                <a:schemeClr val="bg1"/>
              </a:solidFill>
            </a:rPr>
            <a:t>Answer:</a:t>
          </a:r>
        </a:p>
        <a:p>
          <a:pPr marL="0" lvl="0" indent="0" algn="ctr" defTabSz="400050">
            <a:lnSpc>
              <a:spcPct val="90000"/>
            </a:lnSpc>
            <a:spcBef>
              <a:spcPct val="0"/>
            </a:spcBef>
            <a:spcAft>
              <a:spcPct val="35000"/>
            </a:spcAft>
            <a:buNone/>
          </a:pPr>
          <a:r>
            <a:rPr lang="en-US" sz="900" b="0" i="0" kern="1200" dirty="0">
              <a:solidFill>
                <a:schemeClr val="bg1"/>
              </a:solidFill>
              <a:latin typeface="+mj-lt"/>
              <a:ea typeface="+mj-ea"/>
              <a:cs typeface="+mj-cs"/>
            </a:rPr>
            <a:t>we can say that the blood sugar level is not equal to 100. </a:t>
          </a:r>
          <a:endParaRPr lang="en-US" sz="900" kern="1200" dirty="0">
            <a:solidFill>
              <a:schemeClr val="bg1"/>
            </a:solidFill>
          </a:endParaRPr>
        </a:p>
      </dsp:txBody>
      <dsp:txXfrm>
        <a:off x="2463684" y="257194"/>
        <a:ext cx="2237149" cy="1342289"/>
      </dsp:txXfrm>
    </dsp:sp>
    <dsp:sp modelId="{CD079BEE-6F37-4700-A5BB-408BEA5A4843}">
      <dsp:nvSpPr>
        <dsp:cNvPr id="0" name=""/>
        <dsp:cNvSpPr/>
      </dsp:nvSpPr>
      <dsp:spPr>
        <a:xfrm>
          <a:off x="4924548" y="257194"/>
          <a:ext cx="2237149" cy="1342289"/>
        </a:xfrm>
        <a:prstGeom prst="rect">
          <a:avLst/>
        </a:prstGeom>
        <a:gradFill rotWithShape="0">
          <a:gsLst>
            <a:gs pos="0">
              <a:schemeClr val="accent2">
                <a:hueOff val="-6588574"/>
                <a:satOff val="300"/>
                <a:lumOff val="0"/>
                <a:alphaOff val="0"/>
                <a:tint val="98000"/>
                <a:lumMod val="114000"/>
              </a:schemeClr>
            </a:gs>
            <a:gs pos="100000">
              <a:schemeClr val="accent2">
                <a:hueOff val="-6588574"/>
                <a:satOff val="30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dirty="0">
              <a:solidFill>
                <a:schemeClr val="bg1"/>
              </a:solidFill>
            </a:rPr>
            <a:t>Question-3</a:t>
          </a:r>
          <a:br>
            <a:rPr lang="en-US" sz="900" i="0" kern="1200" dirty="0">
              <a:solidFill>
                <a:schemeClr val="bg1"/>
              </a:solidFill>
            </a:rPr>
          </a:br>
          <a:br>
            <a:rPr lang="en-US" sz="900" i="0" kern="1200" dirty="0">
              <a:solidFill>
                <a:schemeClr val="bg1"/>
              </a:solidFill>
            </a:rPr>
          </a:br>
          <a:r>
            <a:rPr lang="en-US" sz="900" i="0" kern="1200" dirty="0">
              <a:solidFill>
                <a:schemeClr val="bg1"/>
              </a:solidFill>
            </a:rPr>
            <a:t>After drug A is administered, are there any mean differences in the fasting blood sugar levels between Arizona (AZ) and California (CA)?</a:t>
          </a:r>
        </a:p>
        <a:p>
          <a:pPr marL="0" lvl="0" indent="0" algn="ctr" defTabSz="400050">
            <a:lnSpc>
              <a:spcPct val="90000"/>
            </a:lnSpc>
            <a:spcBef>
              <a:spcPct val="0"/>
            </a:spcBef>
            <a:spcAft>
              <a:spcPct val="35000"/>
            </a:spcAft>
            <a:buNone/>
          </a:pPr>
          <a:r>
            <a:rPr lang="en-US" sz="900" i="0" kern="1200" dirty="0">
              <a:solidFill>
                <a:schemeClr val="bg1"/>
              </a:solidFill>
            </a:rPr>
            <a:t>Answer: “ NO </a:t>
          </a:r>
          <a:r>
            <a:rPr lang="en-US" sz="900" b="0" i="0" kern="1200" dirty="0">
              <a:solidFill>
                <a:schemeClr val="bg1"/>
              </a:solidFill>
              <a:latin typeface="+mj-lt"/>
              <a:ea typeface="+mj-ea"/>
              <a:cs typeface="+mj-cs"/>
            </a:rPr>
            <a:t>there is no mean difference in fasting blood sugar between the two states”</a:t>
          </a:r>
          <a:endParaRPr lang="en-US" sz="900" kern="1200" dirty="0">
            <a:solidFill>
              <a:schemeClr val="bg1"/>
            </a:solidFill>
          </a:endParaRPr>
        </a:p>
      </dsp:txBody>
      <dsp:txXfrm>
        <a:off x="4924548" y="257194"/>
        <a:ext cx="2237149" cy="1342289"/>
      </dsp:txXfrm>
    </dsp:sp>
    <dsp:sp modelId="{3402EC94-E70A-42D0-B3F7-AF6349C15EE6}">
      <dsp:nvSpPr>
        <dsp:cNvPr id="0" name=""/>
        <dsp:cNvSpPr/>
      </dsp:nvSpPr>
      <dsp:spPr>
        <a:xfrm>
          <a:off x="7385413" y="257194"/>
          <a:ext cx="2237149" cy="1342289"/>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dirty="0">
              <a:solidFill>
                <a:schemeClr val="bg1"/>
              </a:solidFill>
            </a:rPr>
            <a:t>Question-4</a:t>
          </a:r>
          <a:br>
            <a:rPr lang="en-US" sz="900" i="0" kern="1200" dirty="0">
              <a:solidFill>
                <a:schemeClr val="bg1"/>
              </a:solidFill>
            </a:rPr>
          </a:br>
          <a:br>
            <a:rPr lang="en-US" sz="900" i="0" kern="1200" dirty="0">
              <a:solidFill>
                <a:schemeClr val="bg1"/>
              </a:solidFill>
            </a:rPr>
          </a:br>
          <a:r>
            <a:rPr lang="en-US" sz="900" kern="1200" dirty="0">
              <a:solidFill>
                <a:schemeClr val="bg1"/>
              </a:solidFill>
            </a:rPr>
            <a:t>Is there any difference in the mean</a:t>
          </a:r>
          <a:r>
            <a:rPr lang="en-US" sz="900" i="0" kern="1200" dirty="0">
              <a:solidFill>
                <a:schemeClr val="bg1"/>
              </a:solidFill>
            </a:rPr>
            <a:t> of "After Blood Sugar" </a:t>
          </a:r>
          <a:r>
            <a:rPr lang="en-US" sz="900" kern="1200" dirty="0">
              <a:solidFill>
                <a:schemeClr val="bg1"/>
              </a:solidFill>
            </a:rPr>
            <a:t>readings</a:t>
          </a:r>
          <a:r>
            <a:rPr lang="en-US" sz="900" i="0" kern="1200" dirty="0">
              <a:solidFill>
                <a:schemeClr val="bg1"/>
              </a:solidFill>
            </a:rPr>
            <a:t> among the age groups?</a:t>
          </a:r>
          <a:br>
            <a:rPr lang="en-US" sz="900" i="0" kern="1200" dirty="0">
              <a:solidFill>
                <a:schemeClr val="bg1"/>
              </a:solidFill>
            </a:rPr>
          </a:br>
          <a:r>
            <a:rPr lang="en-US" sz="900" i="0" kern="1200" dirty="0">
              <a:solidFill>
                <a:schemeClr val="bg1"/>
              </a:solidFill>
            </a:rPr>
            <a:t>Answer: “Yes, </a:t>
          </a:r>
          <a:r>
            <a:rPr lang="en-US" sz="900" b="0" i="0" kern="1200" dirty="0">
              <a:solidFill>
                <a:schemeClr val="bg1"/>
              </a:solidFill>
              <a:effectLst/>
              <a:latin typeface="+mj-lt"/>
              <a:ea typeface="+mj-ea"/>
              <a:cs typeface="+mj-cs"/>
            </a:rPr>
            <a:t>there is an after-blood sugar level difference </a:t>
          </a:r>
          <a:r>
            <a:rPr lang="en-US" sz="900" b="0" i="0" kern="1200" dirty="0">
              <a:solidFill>
                <a:schemeClr val="bg1"/>
              </a:solidFill>
              <a:latin typeface="+mj-lt"/>
              <a:ea typeface="+mj-ea"/>
              <a:cs typeface="+mj-cs"/>
            </a:rPr>
            <a:t>among</a:t>
          </a:r>
          <a:r>
            <a:rPr lang="en-US" sz="900" b="0" i="0" kern="1200" dirty="0">
              <a:solidFill>
                <a:schemeClr val="bg1"/>
              </a:solidFill>
              <a:effectLst/>
              <a:latin typeface="+mj-lt"/>
              <a:ea typeface="+mj-ea"/>
              <a:cs typeface="+mj-cs"/>
            </a:rPr>
            <a:t> age categories.”</a:t>
          </a:r>
          <a:endParaRPr lang="en-US" sz="900" kern="1200" dirty="0">
            <a:solidFill>
              <a:schemeClr val="bg1"/>
            </a:solidFill>
          </a:endParaRPr>
        </a:p>
      </dsp:txBody>
      <dsp:txXfrm>
        <a:off x="7385413" y="257194"/>
        <a:ext cx="2237149" cy="1342289"/>
      </dsp:txXfrm>
    </dsp:sp>
    <dsp:sp modelId="{0B08D437-B533-49C2-8C48-8E7679092590}">
      <dsp:nvSpPr>
        <dsp:cNvPr id="0" name=""/>
        <dsp:cNvSpPr/>
      </dsp:nvSpPr>
      <dsp:spPr>
        <a:xfrm>
          <a:off x="1233252" y="1823198"/>
          <a:ext cx="2237149" cy="1342289"/>
        </a:xfrm>
        <a:prstGeom prst="rect">
          <a:avLst/>
        </a:prstGeom>
        <a:gradFill rotWithShape="0">
          <a:gsLst>
            <a:gs pos="0">
              <a:schemeClr val="accent2">
                <a:hueOff val="-13177148"/>
                <a:satOff val="601"/>
                <a:lumOff val="0"/>
                <a:alphaOff val="0"/>
                <a:tint val="98000"/>
                <a:lumMod val="114000"/>
              </a:schemeClr>
            </a:gs>
            <a:gs pos="100000">
              <a:schemeClr val="accent2">
                <a:hueOff val="-13177148"/>
                <a:satOff val="6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Question-5</a:t>
          </a:r>
          <a:br>
            <a:rPr lang="en-US" sz="900" kern="1200" dirty="0">
              <a:solidFill>
                <a:schemeClr val="bg1"/>
              </a:solidFill>
            </a:rPr>
          </a:br>
          <a:r>
            <a:rPr lang="en-US" sz="900" kern="1200" dirty="0">
              <a:solidFill>
                <a:schemeClr val="bg1"/>
              </a:solidFill>
            </a:rPr>
            <a:t>Is there an interaction impact of age and state on the fasting blood sugar level?</a:t>
          </a:r>
        </a:p>
        <a:p>
          <a:pPr marL="0" lvl="0" indent="0" algn="ctr" defTabSz="400050">
            <a:lnSpc>
              <a:spcPct val="90000"/>
            </a:lnSpc>
            <a:spcBef>
              <a:spcPct val="0"/>
            </a:spcBef>
            <a:spcAft>
              <a:spcPct val="35000"/>
            </a:spcAft>
            <a:buNone/>
          </a:pPr>
          <a:r>
            <a:rPr lang="en-US" sz="900" kern="1200" dirty="0">
              <a:solidFill>
                <a:schemeClr val="bg1"/>
              </a:solidFill>
            </a:rPr>
            <a:t>Answer:  “Yes</a:t>
          </a:r>
          <a:r>
            <a:rPr lang="en-US" sz="900" b="0" i="0" kern="1200" dirty="0">
              <a:solidFill>
                <a:schemeClr val="bg1"/>
              </a:solidFill>
              <a:latin typeface="+mj-lt"/>
              <a:ea typeface="+mj-ea"/>
              <a:cs typeface="+mj-cs"/>
            </a:rPr>
            <a:t> there is an interaction impact of age and state on Fasting blood sugar level”</a:t>
          </a:r>
          <a:endParaRPr lang="en-US" sz="900" kern="1200" dirty="0">
            <a:solidFill>
              <a:schemeClr val="bg1"/>
            </a:solidFill>
          </a:endParaRPr>
        </a:p>
      </dsp:txBody>
      <dsp:txXfrm>
        <a:off x="1233252" y="1823198"/>
        <a:ext cx="2237149" cy="1342289"/>
      </dsp:txXfrm>
    </dsp:sp>
    <dsp:sp modelId="{E06D9ED4-BB8F-4434-99CA-782AC1B0B94D}">
      <dsp:nvSpPr>
        <dsp:cNvPr id="0" name=""/>
        <dsp:cNvSpPr/>
      </dsp:nvSpPr>
      <dsp:spPr>
        <a:xfrm>
          <a:off x="3694116" y="1823198"/>
          <a:ext cx="2237149" cy="1342289"/>
        </a:xfrm>
        <a:prstGeom prst="rect">
          <a:avLst/>
        </a:prstGeom>
        <a:gradFill rotWithShape="0">
          <a:gsLst>
            <a:gs pos="0">
              <a:schemeClr val="accent2">
                <a:hueOff val="-16471434"/>
                <a:satOff val="751"/>
                <a:lumOff val="0"/>
                <a:alphaOff val="0"/>
                <a:tint val="98000"/>
                <a:lumMod val="114000"/>
              </a:schemeClr>
            </a:gs>
            <a:gs pos="100000">
              <a:schemeClr val="accent2">
                <a:hueOff val="-16471434"/>
                <a:satOff val="7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Question-6 </a:t>
          </a:r>
          <a:br>
            <a:rPr lang="en-US" sz="900" kern="1200" dirty="0">
              <a:solidFill>
                <a:schemeClr val="bg1"/>
              </a:solidFill>
            </a:rPr>
          </a:br>
          <a:r>
            <a:rPr lang="en-US" sz="900" kern="1200" dirty="0">
              <a:solidFill>
                <a:schemeClr val="bg1"/>
              </a:solidFill>
            </a:rPr>
            <a:t>Is there a relationship between age and blood sugar levels before and after?</a:t>
          </a:r>
        </a:p>
        <a:p>
          <a:pPr marL="0" lvl="0" indent="0" algn="ctr" defTabSz="400050">
            <a:lnSpc>
              <a:spcPct val="90000"/>
            </a:lnSpc>
            <a:spcBef>
              <a:spcPct val="0"/>
            </a:spcBef>
            <a:spcAft>
              <a:spcPct val="35000"/>
            </a:spcAft>
            <a:buNone/>
          </a:pPr>
          <a:r>
            <a:rPr lang="en-US" sz="900" kern="1200" dirty="0">
              <a:solidFill>
                <a:schemeClr val="bg1"/>
              </a:solidFill>
            </a:rPr>
            <a:t>Answer: ‘Yes, t</a:t>
          </a:r>
          <a:r>
            <a:rPr lang="en-US" sz="900" b="0" i="0" kern="1200" dirty="0">
              <a:solidFill>
                <a:schemeClr val="bg1"/>
              </a:solidFill>
              <a:latin typeface="+mj-lt"/>
              <a:ea typeface="+mj-ea"/>
              <a:cs typeface="+mj-cs"/>
            </a:rPr>
            <a:t>here is a relation of age between fasting and after-blood sugar levels.</a:t>
          </a:r>
          <a:br>
            <a:rPr lang="en-US" sz="900" b="0" i="0" kern="1200" dirty="0">
              <a:solidFill>
                <a:schemeClr val="bg1"/>
              </a:solidFill>
              <a:latin typeface="+mj-lt"/>
              <a:ea typeface="+mj-ea"/>
              <a:cs typeface="+mj-cs"/>
            </a:rPr>
          </a:br>
          <a:endParaRPr lang="en-US" sz="900" kern="1200" dirty="0">
            <a:solidFill>
              <a:schemeClr val="bg1"/>
            </a:solidFill>
          </a:endParaRPr>
        </a:p>
      </dsp:txBody>
      <dsp:txXfrm>
        <a:off x="3694116" y="1823198"/>
        <a:ext cx="2237149" cy="1342289"/>
      </dsp:txXfrm>
    </dsp:sp>
    <dsp:sp modelId="{94E5E4CA-55AC-46E4-9B87-9B1304F4B645}">
      <dsp:nvSpPr>
        <dsp:cNvPr id="0" name=""/>
        <dsp:cNvSpPr/>
      </dsp:nvSpPr>
      <dsp:spPr>
        <a:xfrm>
          <a:off x="6154981" y="1823198"/>
          <a:ext cx="2237149" cy="1342289"/>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i="0" kern="1200" dirty="0">
              <a:solidFill>
                <a:schemeClr val="bg1"/>
              </a:solidFill>
            </a:rPr>
            <a:t>Question-7</a:t>
          </a:r>
          <a:br>
            <a:rPr lang="en-US" sz="900" i="0" kern="1200" dirty="0">
              <a:solidFill>
                <a:schemeClr val="bg1"/>
              </a:solidFill>
            </a:rPr>
          </a:br>
          <a:r>
            <a:rPr lang="en-US" sz="900" i="0" kern="1200" dirty="0">
              <a:solidFill>
                <a:schemeClr val="bg1"/>
              </a:solidFill>
            </a:rPr>
            <a:t>How can the relation between blood sugar levels before and after be visually represented using a scatter plot?</a:t>
          </a:r>
        </a:p>
        <a:p>
          <a:pPr marL="0" lvl="0" indent="0" algn="ctr" defTabSz="400050">
            <a:lnSpc>
              <a:spcPct val="90000"/>
            </a:lnSpc>
            <a:spcBef>
              <a:spcPct val="0"/>
            </a:spcBef>
            <a:spcAft>
              <a:spcPct val="35000"/>
            </a:spcAft>
            <a:buNone/>
          </a:pPr>
          <a:r>
            <a:rPr lang="en-US" sz="900" i="0" kern="1200" dirty="0">
              <a:solidFill>
                <a:schemeClr val="bg1"/>
              </a:solidFill>
            </a:rPr>
            <a:t>Answer: “Yes we can Display a relation between blood sugar levels before and after”</a:t>
          </a:r>
          <a:br>
            <a:rPr lang="en-US" sz="900" kern="1200" dirty="0">
              <a:solidFill>
                <a:schemeClr val="bg1"/>
              </a:solidFill>
            </a:rPr>
          </a:br>
          <a:endParaRPr lang="en-US" sz="900" kern="1200" dirty="0">
            <a:solidFill>
              <a:schemeClr val="bg1"/>
            </a:solidFill>
          </a:endParaRPr>
        </a:p>
      </dsp:txBody>
      <dsp:txXfrm>
        <a:off x="6154981" y="1823198"/>
        <a:ext cx="2237149" cy="13422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4T20:56:45.7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807 20,'-668'0,"652"-1,0 0,-24-7,-8 0,30 6</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F72BA41-EC5B-4197-BCC8-0FD2E523CD7A}" type="datetimeFigureOut">
              <a:rPr lang="en-US" smtClean="0"/>
              <a:t>11/14/2024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8563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8998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86137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67795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41523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935515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72BA41-EC5B-4197-BCC8-0FD2E523CD7A}" type="datetimeFigureOut">
              <a:rPr lang="en-US" smtClean="0"/>
              <a:pPr/>
              <a:t>11/14/2024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88838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F72BA41-EC5B-4197-BCC8-0FD2E523CD7A}"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0503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F72BA41-EC5B-4197-BCC8-0FD2E523CD7A}"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5736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3795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1311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47301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3179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420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2BA41-EC5B-4197-BCC8-0FD2E523CD7A}"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9089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682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5935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F72BA41-EC5B-4197-BCC8-0FD2E523CD7A}" type="datetimeFigureOut">
              <a:rPr lang="en-US" smtClean="0"/>
              <a:pPr/>
              <a:t>11/14/2024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79906800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xml"/><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30.png"/><Relationship Id="rId10" Type="http://schemas.openxmlformats.org/officeDocument/2006/relationships/image" Target="../media/image31.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6" name="Rectangle 1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5" name="Title 4">
            <a:extLst>
              <a:ext uri="{FF2B5EF4-FFF2-40B4-BE49-F238E27FC236}">
                <a16:creationId xmlns:a16="http://schemas.microsoft.com/office/drawing/2014/main" id="{3D77495B-8582-A11D-B833-15B760F69949}"/>
              </a:ext>
            </a:extLst>
          </p:cNvPr>
          <p:cNvSpPr>
            <a:spLocks noGrp="1"/>
          </p:cNvSpPr>
          <p:nvPr>
            <p:ph type="ctrTitle" idx="4294967295"/>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SAS</a:t>
            </a:r>
            <a:br>
              <a:rPr lang="en-US" sz="5400" b="0" i="0" kern="1200">
                <a:solidFill>
                  <a:srgbClr val="EBEBEB"/>
                </a:solidFill>
                <a:latin typeface="+mj-lt"/>
                <a:ea typeface="+mj-ea"/>
                <a:cs typeface="+mj-cs"/>
              </a:rPr>
            </a:br>
            <a:r>
              <a:rPr lang="en-US" sz="5400" b="0" i="0" kern="1200">
                <a:solidFill>
                  <a:srgbClr val="EBEBEB"/>
                </a:solidFill>
                <a:latin typeface="+mj-lt"/>
                <a:ea typeface="+mj-ea"/>
                <a:cs typeface="+mj-cs"/>
              </a:rPr>
              <a:t> Project 3</a:t>
            </a:r>
          </a:p>
        </p:txBody>
      </p:sp>
      <p:sp>
        <p:nvSpPr>
          <p:cNvPr id="6" name="Subtitle 5">
            <a:extLst>
              <a:ext uri="{FF2B5EF4-FFF2-40B4-BE49-F238E27FC236}">
                <a16:creationId xmlns:a16="http://schemas.microsoft.com/office/drawing/2014/main" id="{E10344B9-FD3D-B2D5-32B2-89E66C2659CE}"/>
              </a:ext>
            </a:extLst>
          </p:cNvPr>
          <p:cNvSpPr>
            <a:spLocks noGrp="1"/>
          </p:cNvSpPr>
          <p:nvPr>
            <p:ph type="subTitle" idx="4294967295"/>
          </p:nvPr>
        </p:nvSpPr>
        <p:spPr>
          <a:xfrm>
            <a:off x="6744929" y="4591665"/>
            <a:ext cx="4798142"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Payal Vaidya fall 2023</a:t>
            </a:r>
          </a:p>
        </p:txBody>
      </p:sp>
      <p:sp>
        <p:nvSpPr>
          <p:cNvPr id="21" name="Rectangle 20">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blue and black logo&#10;&#10;Description automatically generated">
            <a:extLst>
              <a:ext uri="{FF2B5EF4-FFF2-40B4-BE49-F238E27FC236}">
                <a16:creationId xmlns:a16="http://schemas.microsoft.com/office/drawing/2014/main" id="{D25AB1BD-3FBD-9D08-7D68-6B618FEE7B0C}"/>
              </a:ext>
            </a:extLst>
          </p:cNvPr>
          <p:cNvPicPr>
            <a:picLocks noChangeAspect="1"/>
          </p:cNvPicPr>
          <p:nvPr/>
        </p:nvPicPr>
        <p:blipFill rotWithShape="1">
          <a:blip r:embed="rId3"/>
          <a:srcRect l="10265" r="8232" b="-2"/>
          <a:stretch/>
        </p:blipFill>
        <p:spPr>
          <a:xfrm>
            <a:off x="1109764" y="1849307"/>
            <a:ext cx="4986236" cy="3156269"/>
          </a:xfrm>
          <a:prstGeom prst="roundRect">
            <a:avLst>
              <a:gd name="adj" fmla="val 1858"/>
            </a:avLst>
          </a:prstGeom>
          <a:effectLst>
            <a:outerShdw blurRad="50800" dist="50800" dir="5400000" algn="tl" rotWithShape="0">
              <a:srgbClr val="000000">
                <a:alpha val="43000"/>
              </a:srgbClr>
            </a:outerShdw>
          </a:effectLst>
        </p:spPr>
      </p:pic>
      <p:pic>
        <p:nvPicPr>
          <p:cNvPr id="2" name="Picture 1">
            <a:extLst>
              <a:ext uri="{FF2B5EF4-FFF2-40B4-BE49-F238E27FC236}">
                <a16:creationId xmlns:a16="http://schemas.microsoft.com/office/drawing/2014/main" id="{B19108BF-0BA4-A7F2-70F5-65CEFFA462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483160" y="392100"/>
            <a:ext cx="2334263" cy="662977"/>
          </a:xfrm>
          <a:prstGeom prst="rect">
            <a:avLst/>
          </a:prstGeom>
          <a:solidFill>
            <a:schemeClr val="bg1"/>
          </a:solidFill>
          <a:ln w="9525">
            <a:noFill/>
            <a:miter lim="800000"/>
            <a:headEnd/>
            <a:tailEnd/>
          </a:ln>
        </p:spPr>
      </p:pic>
    </p:spTree>
    <p:extLst>
      <p:ext uri="{BB962C8B-B14F-4D97-AF65-F5344CB8AC3E}">
        <p14:creationId xmlns:p14="http://schemas.microsoft.com/office/powerpoint/2010/main" val="6511036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268540-85E2-D0D4-476E-FCF6E785967B}"/>
              </a:ext>
            </a:extLst>
          </p:cNvPr>
          <p:cNvPicPr>
            <a:picLocks noChangeAspect="1"/>
          </p:cNvPicPr>
          <p:nvPr/>
        </p:nvPicPr>
        <p:blipFill rotWithShape="1">
          <a:blip r:embed="rId2"/>
          <a:srcRect t="4661"/>
          <a:stretch/>
        </p:blipFill>
        <p:spPr>
          <a:xfrm>
            <a:off x="20" y="10"/>
            <a:ext cx="12191980" cy="6857990"/>
          </a:xfrm>
          <a:prstGeom prst="rect">
            <a:avLst/>
          </a:prstGeom>
        </p:spPr>
      </p:pic>
    </p:spTree>
    <p:extLst>
      <p:ext uri="{BB962C8B-B14F-4D97-AF65-F5344CB8AC3E}">
        <p14:creationId xmlns:p14="http://schemas.microsoft.com/office/powerpoint/2010/main" val="373451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71" name="Rectangle 70">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descr="A screenshot of a computer code&#10;&#10;Description automatically generated">
            <a:extLst>
              <a:ext uri="{FF2B5EF4-FFF2-40B4-BE49-F238E27FC236}">
                <a16:creationId xmlns:a16="http://schemas.microsoft.com/office/drawing/2014/main" id="{F2DB8031-7718-F239-81E2-00150182091A}"/>
              </a:ext>
            </a:extLst>
          </p:cNvPr>
          <p:cNvPicPr>
            <a:picLocks noChangeAspect="1"/>
          </p:cNvPicPr>
          <p:nvPr/>
        </p:nvPicPr>
        <p:blipFill>
          <a:blip r:embed="rId2"/>
          <a:stretch>
            <a:fillRect/>
          </a:stretch>
        </p:blipFill>
        <p:spPr>
          <a:xfrm>
            <a:off x="1126066" y="1381288"/>
            <a:ext cx="10035037" cy="4089278"/>
          </a:xfrm>
          <a:prstGeom prst="rect">
            <a:avLst/>
          </a:prstGeom>
        </p:spPr>
      </p:pic>
    </p:spTree>
    <p:extLst>
      <p:ext uri="{BB962C8B-B14F-4D97-AF65-F5344CB8AC3E}">
        <p14:creationId xmlns:p14="http://schemas.microsoft.com/office/powerpoint/2010/main" val="85312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E340F5-0E69-B9D5-F280-B146BD3288BC}"/>
              </a:ext>
            </a:extLst>
          </p:cNvPr>
          <p:cNvPicPr>
            <a:picLocks noChangeAspect="1"/>
          </p:cNvPicPr>
          <p:nvPr/>
        </p:nvPicPr>
        <p:blipFill>
          <a:blip r:embed="rId2"/>
          <a:stretch>
            <a:fillRect/>
          </a:stretch>
        </p:blipFill>
        <p:spPr>
          <a:xfrm>
            <a:off x="457202" y="749238"/>
            <a:ext cx="3683111" cy="1381166"/>
          </a:xfrm>
          <a:prstGeom prst="rect">
            <a:avLst/>
          </a:prstGeom>
        </p:spPr>
      </p:pic>
      <p:pic>
        <p:nvPicPr>
          <p:cNvPr id="3" name="Picture 2">
            <a:extLst>
              <a:ext uri="{FF2B5EF4-FFF2-40B4-BE49-F238E27FC236}">
                <a16:creationId xmlns:a16="http://schemas.microsoft.com/office/drawing/2014/main" id="{5F03917E-93CF-7BCC-2F12-9FE8EB660CBA}"/>
              </a:ext>
            </a:extLst>
          </p:cNvPr>
          <p:cNvPicPr>
            <a:picLocks noChangeAspect="1"/>
          </p:cNvPicPr>
          <p:nvPr/>
        </p:nvPicPr>
        <p:blipFill>
          <a:blip r:embed="rId3"/>
          <a:stretch>
            <a:fillRect/>
          </a:stretch>
        </p:blipFill>
        <p:spPr>
          <a:xfrm>
            <a:off x="4844092" y="390262"/>
            <a:ext cx="2416551" cy="2107915"/>
          </a:xfrm>
          <a:prstGeom prst="rect">
            <a:avLst/>
          </a:prstGeom>
        </p:spPr>
      </p:pic>
      <p:sp>
        <p:nvSpPr>
          <p:cNvPr id="28" name="Rectangle 27">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7D2955-499E-400A-42FB-20CD2C20472B}"/>
              </a:ext>
            </a:extLst>
          </p:cNvPr>
          <p:cNvPicPr>
            <a:picLocks noChangeAspect="1"/>
          </p:cNvPicPr>
          <p:nvPr/>
        </p:nvPicPr>
        <p:blipFill>
          <a:blip r:embed="rId4"/>
          <a:stretch>
            <a:fillRect/>
          </a:stretch>
        </p:blipFill>
        <p:spPr>
          <a:xfrm>
            <a:off x="531906" y="3809956"/>
            <a:ext cx="6839378" cy="1778239"/>
          </a:xfrm>
          <a:prstGeom prst="rect">
            <a:avLst/>
          </a:prstGeom>
        </p:spPr>
      </p:pic>
      <p:sp>
        <p:nvSpPr>
          <p:cNvPr id="30" name="Rectangle 29">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B7521A-D592-9D37-BA6F-E9D096F4DAAB}"/>
              </a:ext>
            </a:extLst>
          </p:cNvPr>
          <p:cNvPicPr>
            <a:picLocks noChangeAspect="1"/>
          </p:cNvPicPr>
          <p:nvPr/>
        </p:nvPicPr>
        <p:blipFill>
          <a:blip r:embed="rId5"/>
          <a:stretch>
            <a:fillRect/>
          </a:stretch>
        </p:blipFill>
        <p:spPr>
          <a:xfrm>
            <a:off x="7853267" y="390262"/>
            <a:ext cx="4274453" cy="2724962"/>
          </a:xfrm>
          <a:prstGeom prst="rect">
            <a:avLst/>
          </a:prstGeom>
        </p:spPr>
      </p:pic>
      <p:sp>
        <p:nvSpPr>
          <p:cNvPr id="31" name="Rectangle 30">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48004D-36CF-A506-46DE-CF61C7B8B6B4}"/>
              </a:ext>
            </a:extLst>
          </p:cNvPr>
          <p:cNvPicPr>
            <a:picLocks noChangeAspect="1"/>
          </p:cNvPicPr>
          <p:nvPr/>
        </p:nvPicPr>
        <p:blipFill>
          <a:blip r:embed="rId6"/>
          <a:stretch>
            <a:fillRect/>
          </a:stretch>
        </p:blipFill>
        <p:spPr>
          <a:xfrm>
            <a:off x="7853007" y="4599748"/>
            <a:ext cx="3567362" cy="1373434"/>
          </a:xfrm>
          <a:prstGeom prst="rect">
            <a:avLst/>
          </a:prstGeom>
        </p:spPr>
      </p:pic>
    </p:spTree>
    <p:extLst>
      <p:ext uri="{BB962C8B-B14F-4D97-AF65-F5344CB8AC3E}">
        <p14:creationId xmlns:p14="http://schemas.microsoft.com/office/powerpoint/2010/main" val="297792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ECDFE0C-C6BB-0958-80E5-6B38E86A271B}"/>
              </a:ext>
            </a:extLst>
          </p:cNvPr>
          <p:cNvSpPr>
            <a:spLocks noGrp="1"/>
          </p:cNvSpPr>
          <p:nvPr>
            <p:ph type="title"/>
          </p:nvPr>
        </p:nvSpPr>
        <p:spPr>
          <a:xfrm>
            <a:off x="7007145" y="1241266"/>
            <a:ext cx="4535926" cy="3153753"/>
          </a:xfrm>
        </p:spPr>
        <p:txBody>
          <a:bodyPr vert="horz" lIns="91440" tIns="45720" rIns="91440" bIns="45720" rtlCol="0" anchor="b">
            <a:normAutofit/>
          </a:bodyPr>
          <a:lstStyle/>
          <a:p>
            <a:pPr>
              <a:lnSpc>
                <a:spcPct val="90000"/>
              </a:lnSpc>
            </a:pPr>
            <a:r>
              <a:rPr lang="en-US" sz="1800" b="0" i="0" kern="1200" dirty="0">
                <a:solidFill>
                  <a:schemeClr val="bg2"/>
                </a:solidFill>
                <a:latin typeface="+mj-lt"/>
                <a:ea typeface="+mj-ea"/>
                <a:cs typeface="+mj-cs"/>
              </a:rPr>
              <a:t>The code performs a univariate analysis of the dataset Final_2 using the Proc Univariate technique, providing information on the data's normality distribution. Based on the findings, we're going to assume that the data is normally distributed and execute additional code to analyze the study questions.</a:t>
            </a:r>
          </a:p>
        </p:txBody>
      </p:sp>
      <p:grpSp>
        <p:nvGrpSpPr>
          <p:cNvPr id="21" name="Group 20">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8" name="Rectangle 17">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8" name="Picture 7">
            <a:extLst>
              <a:ext uri="{FF2B5EF4-FFF2-40B4-BE49-F238E27FC236}">
                <a16:creationId xmlns:a16="http://schemas.microsoft.com/office/drawing/2014/main" id="{C0B28F4F-8378-FDC1-0FA9-D2B512E4E0B0}"/>
              </a:ext>
            </a:extLst>
          </p:cNvPr>
          <p:cNvPicPr>
            <a:picLocks noChangeAspect="1"/>
          </p:cNvPicPr>
          <p:nvPr/>
        </p:nvPicPr>
        <p:blipFill>
          <a:blip r:embed="rId3"/>
          <a:stretch>
            <a:fillRect/>
          </a:stretch>
        </p:blipFill>
        <p:spPr>
          <a:xfrm>
            <a:off x="7855777" y="1303638"/>
            <a:ext cx="3475021" cy="624894"/>
          </a:xfrm>
          <a:prstGeom prst="rect">
            <a:avLst/>
          </a:prstGeom>
        </p:spPr>
      </p:pic>
      <p:pic>
        <p:nvPicPr>
          <p:cNvPr id="4" name="Picture 3">
            <a:extLst>
              <a:ext uri="{FF2B5EF4-FFF2-40B4-BE49-F238E27FC236}">
                <a16:creationId xmlns:a16="http://schemas.microsoft.com/office/drawing/2014/main" id="{4962667B-AC77-1B04-4A3C-57CECF3A7C38}"/>
              </a:ext>
            </a:extLst>
          </p:cNvPr>
          <p:cNvPicPr>
            <a:picLocks noChangeAspect="1"/>
          </p:cNvPicPr>
          <p:nvPr/>
        </p:nvPicPr>
        <p:blipFill>
          <a:blip r:embed="rId4"/>
          <a:stretch>
            <a:fillRect/>
          </a:stretch>
        </p:blipFill>
        <p:spPr>
          <a:xfrm>
            <a:off x="4110457" y="4469937"/>
            <a:ext cx="3156617" cy="2314014"/>
          </a:xfrm>
          <a:prstGeom prst="rect">
            <a:avLst/>
          </a:prstGeom>
        </p:spPr>
      </p:pic>
      <p:pic>
        <p:nvPicPr>
          <p:cNvPr id="7" name="Picture 6">
            <a:extLst>
              <a:ext uri="{FF2B5EF4-FFF2-40B4-BE49-F238E27FC236}">
                <a16:creationId xmlns:a16="http://schemas.microsoft.com/office/drawing/2014/main" id="{94764326-B5EF-D6F1-098C-AB2589248078}"/>
              </a:ext>
            </a:extLst>
          </p:cNvPr>
          <p:cNvPicPr>
            <a:picLocks noChangeAspect="1"/>
          </p:cNvPicPr>
          <p:nvPr/>
        </p:nvPicPr>
        <p:blipFill>
          <a:blip r:embed="rId5"/>
          <a:stretch>
            <a:fillRect/>
          </a:stretch>
        </p:blipFill>
        <p:spPr>
          <a:xfrm>
            <a:off x="3912837" y="1928532"/>
            <a:ext cx="2811085" cy="1976967"/>
          </a:xfrm>
          <a:prstGeom prst="rect">
            <a:avLst/>
          </a:prstGeom>
        </p:spPr>
      </p:pic>
      <p:pic>
        <p:nvPicPr>
          <p:cNvPr id="10" name="Picture 9">
            <a:extLst>
              <a:ext uri="{FF2B5EF4-FFF2-40B4-BE49-F238E27FC236}">
                <a16:creationId xmlns:a16="http://schemas.microsoft.com/office/drawing/2014/main" id="{7E96E956-CA2A-7666-BAB6-F898907F58B6}"/>
              </a:ext>
            </a:extLst>
          </p:cNvPr>
          <p:cNvPicPr>
            <a:picLocks noChangeAspect="1"/>
          </p:cNvPicPr>
          <p:nvPr/>
        </p:nvPicPr>
        <p:blipFill>
          <a:blip r:embed="rId6"/>
          <a:stretch>
            <a:fillRect/>
          </a:stretch>
        </p:blipFill>
        <p:spPr>
          <a:xfrm>
            <a:off x="149521" y="1207515"/>
            <a:ext cx="3817951" cy="2804403"/>
          </a:xfrm>
          <a:prstGeom prst="rect">
            <a:avLst/>
          </a:prstGeom>
        </p:spPr>
      </p:pic>
      <p:pic>
        <p:nvPicPr>
          <p:cNvPr id="15" name="Picture 14">
            <a:extLst>
              <a:ext uri="{FF2B5EF4-FFF2-40B4-BE49-F238E27FC236}">
                <a16:creationId xmlns:a16="http://schemas.microsoft.com/office/drawing/2014/main" id="{08147BD0-9527-6C52-704F-5CD43A18C388}"/>
              </a:ext>
            </a:extLst>
          </p:cNvPr>
          <p:cNvPicPr>
            <a:picLocks noChangeAspect="1"/>
          </p:cNvPicPr>
          <p:nvPr/>
        </p:nvPicPr>
        <p:blipFill>
          <a:blip r:embed="rId7"/>
          <a:stretch>
            <a:fillRect/>
          </a:stretch>
        </p:blipFill>
        <p:spPr>
          <a:xfrm>
            <a:off x="121402" y="4017516"/>
            <a:ext cx="3932261" cy="2834886"/>
          </a:xfrm>
          <a:prstGeom prst="rect">
            <a:avLst/>
          </a:prstGeom>
        </p:spPr>
      </p:pic>
    </p:spTree>
    <p:extLst>
      <p:ext uri="{BB962C8B-B14F-4D97-AF65-F5344CB8AC3E}">
        <p14:creationId xmlns:p14="http://schemas.microsoft.com/office/powerpoint/2010/main" val="968719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0" name="Rectangle 89">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1" name="Oval 90">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Oval 91">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8" name="Oval 127">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Oval 93">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Oval 94">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6"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97"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98"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9" name="Rectangle 128">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30" name="Rectangle 129">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1"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AB0B229A-2E6D-066A-9689-9521F58F27D8}"/>
              </a:ext>
            </a:extLst>
          </p:cNvPr>
          <p:cNvSpPr>
            <a:spLocks noGrp="1"/>
          </p:cNvSpPr>
          <p:nvPr>
            <p:ph type="ctrTitle"/>
          </p:nvPr>
        </p:nvSpPr>
        <p:spPr>
          <a:xfrm>
            <a:off x="967791" y="1449324"/>
            <a:ext cx="2621734" cy="4391640"/>
          </a:xfrm>
        </p:spPr>
        <p:txBody>
          <a:bodyPr vert="horz" lIns="91440" tIns="45720" rIns="91440" bIns="45720" rtlCol="0" anchor="t">
            <a:normAutofit/>
          </a:bodyPr>
          <a:lstStyle/>
          <a:p>
            <a:pPr>
              <a:lnSpc>
                <a:spcPct val="90000"/>
              </a:lnSpc>
            </a:pPr>
            <a:br>
              <a:rPr lang="en-US" sz="1100" dirty="0">
                <a:solidFill>
                  <a:schemeClr val="tx1"/>
                </a:solidFill>
              </a:rPr>
            </a:br>
            <a:r>
              <a:rPr lang="en-US" sz="1100" dirty="0">
                <a:solidFill>
                  <a:schemeClr val="tx1"/>
                </a:solidFill>
              </a:rPr>
              <a:t>Objective: Using a paired t-test, compare the fasting sugar levels in the same group of patients before (</a:t>
            </a:r>
            <a:r>
              <a:rPr lang="en-US" sz="1100" dirty="0" err="1">
                <a:solidFill>
                  <a:schemeClr val="tx1"/>
                </a:solidFill>
              </a:rPr>
              <a:t>Fasting_bloodSugar</a:t>
            </a:r>
            <a:r>
              <a:rPr lang="en-US" sz="1100" dirty="0">
                <a:solidFill>
                  <a:schemeClr val="tx1"/>
                </a:solidFill>
              </a:rPr>
              <a:t>) and after (</a:t>
            </a:r>
            <a:r>
              <a:rPr lang="en-US" sz="1100" dirty="0" err="1">
                <a:solidFill>
                  <a:schemeClr val="tx1"/>
                </a:solidFill>
              </a:rPr>
              <a:t>After_bloodSugar</a:t>
            </a:r>
            <a:r>
              <a:rPr lang="en-US" sz="1100" dirty="0">
                <a:solidFill>
                  <a:schemeClr val="tx1"/>
                </a:solidFill>
              </a:rPr>
              <a:t>) the administration of "DRUG A".</a:t>
            </a:r>
            <a:br>
              <a:rPr lang="en-US" sz="1100" dirty="0">
                <a:solidFill>
                  <a:schemeClr val="tx1"/>
                </a:solidFill>
              </a:rPr>
            </a:br>
            <a:br>
              <a:rPr lang="en-US" sz="1100" dirty="0">
                <a:solidFill>
                  <a:schemeClr val="tx1"/>
                </a:solidFill>
              </a:rPr>
            </a:br>
            <a:r>
              <a:rPr lang="en-US" sz="1100" dirty="0">
                <a:solidFill>
                  <a:schemeClr val="tx1"/>
                </a:solidFill>
              </a:rPr>
              <a:t> Steps:</a:t>
            </a:r>
            <a:br>
              <a:rPr lang="en-US" sz="1100" dirty="0">
                <a:solidFill>
                  <a:schemeClr val="tx1"/>
                </a:solidFill>
              </a:rPr>
            </a:br>
            <a:r>
              <a:rPr lang="en-US" sz="1100" dirty="0">
                <a:solidFill>
                  <a:schemeClr val="tx1"/>
                </a:solidFill>
              </a:rPr>
              <a:t>First, define hypotheses.</a:t>
            </a:r>
            <a:br>
              <a:rPr lang="en-US" sz="1100" dirty="0">
                <a:solidFill>
                  <a:schemeClr val="tx1"/>
                </a:solidFill>
              </a:rPr>
            </a:br>
            <a:br>
              <a:rPr lang="en-US" sz="1100" dirty="0">
                <a:solidFill>
                  <a:schemeClr val="tx1"/>
                </a:solidFill>
              </a:rPr>
            </a:br>
            <a:r>
              <a:rPr lang="en-US" sz="1100" dirty="0">
                <a:solidFill>
                  <a:schemeClr val="tx1"/>
                </a:solidFill>
              </a:rPr>
              <a:t>Hypothesis Null (H0): </a:t>
            </a:r>
            <a:r>
              <a:rPr lang="en-US" sz="800" dirty="0">
                <a:solidFill>
                  <a:schemeClr val="tx1"/>
                </a:solidFill>
              </a:rPr>
              <a:t>Yes, Drug A lowers blood sugar levels both during and after fasting.</a:t>
            </a:r>
            <a:br>
              <a:rPr lang="en-US" sz="800" dirty="0">
                <a:solidFill>
                  <a:schemeClr val="tx1"/>
                </a:solidFill>
              </a:rPr>
            </a:br>
            <a:br>
              <a:rPr lang="en-US" sz="1100" dirty="0">
                <a:solidFill>
                  <a:schemeClr val="tx1"/>
                </a:solidFill>
              </a:rPr>
            </a:br>
            <a:br>
              <a:rPr lang="en-US" sz="1100" dirty="0">
                <a:solidFill>
                  <a:schemeClr val="tx1"/>
                </a:solidFill>
              </a:rPr>
            </a:br>
            <a:r>
              <a:rPr lang="en-US" sz="1100" dirty="0">
                <a:solidFill>
                  <a:schemeClr val="tx1"/>
                </a:solidFill>
              </a:rPr>
              <a:t>The alternative hypothesis (HA): No, Drug A does not lower blood sugar levels both during and after fasting.</a:t>
            </a:r>
            <a:br>
              <a:rPr lang="en-US" sz="1100" dirty="0">
                <a:solidFill>
                  <a:schemeClr val="tx1"/>
                </a:solidFill>
              </a:rPr>
            </a:br>
            <a:br>
              <a:rPr lang="en-US" sz="1100" dirty="0">
                <a:solidFill>
                  <a:schemeClr val="tx1"/>
                </a:solidFill>
              </a:rPr>
            </a:br>
            <a:br>
              <a:rPr lang="en-US" sz="1100" dirty="0">
                <a:solidFill>
                  <a:schemeClr val="tx1"/>
                </a:solidFill>
              </a:rPr>
            </a:br>
            <a:r>
              <a:rPr lang="en-US" sz="1100" dirty="0">
                <a:solidFill>
                  <a:schemeClr val="tx1"/>
                </a:solidFill>
              </a:rPr>
              <a:t>Step 2: </a:t>
            </a:r>
            <a:br>
              <a:rPr lang="en-US" sz="1100" dirty="0">
                <a:solidFill>
                  <a:schemeClr val="tx1"/>
                </a:solidFill>
              </a:rPr>
            </a:br>
            <a:r>
              <a:rPr lang="en-US" sz="1100" dirty="0">
                <a:solidFill>
                  <a:schemeClr val="tx1"/>
                </a:solidFill>
              </a:rPr>
              <a:t>Examining Hypotheses</a:t>
            </a:r>
            <a:br>
              <a:rPr lang="en-US" sz="1100" dirty="0">
                <a:solidFill>
                  <a:schemeClr val="tx1"/>
                </a:solidFill>
              </a:rPr>
            </a:br>
            <a:br>
              <a:rPr lang="en-US" sz="1100" dirty="0">
                <a:solidFill>
                  <a:schemeClr val="tx1"/>
                </a:solidFill>
              </a:rPr>
            </a:br>
            <a:r>
              <a:rPr lang="en-US" sz="1100" dirty="0">
                <a:solidFill>
                  <a:schemeClr val="tx1"/>
                </a:solidFill>
              </a:rPr>
              <a:t>To investigate the hypotheses, run a paired t-test using SAS.</a:t>
            </a:r>
          </a:p>
        </p:txBody>
      </p:sp>
      <p:sp>
        <p:nvSpPr>
          <p:cNvPr id="106" name="Rectangle 105">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Subtitle 12">
            <a:extLst>
              <a:ext uri="{FF2B5EF4-FFF2-40B4-BE49-F238E27FC236}">
                <a16:creationId xmlns:a16="http://schemas.microsoft.com/office/drawing/2014/main" id="{BB5E00B7-4BE4-6040-B899-05B63FE9501F}"/>
              </a:ext>
            </a:extLst>
          </p:cNvPr>
          <p:cNvSpPr>
            <a:spLocks noGrp="1"/>
          </p:cNvSpPr>
          <p:nvPr>
            <p:ph type="subTitle" idx="1"/>
          </p:nvPr>
        </p:nvSpPr>
        <p:spPr>
          <a:xfrm>
            <a:off x="3750393" y="1449324"/>
            <a:ext cx="6230220" cy="4391640"/>
          </a:xfrm>
        </p:spPr>
        <p:txBody>
          <a:bodyPr vert="horz" lIns="91440" tIns="45720" rIns="91440" bIns="45720" rtlCol="0">
            <a:normAutofit/>
          </a:bodyPr>
          <a:lstStyle/>
          <a:p>
            <a:pPr lvl="0"/>
            <a:r>
              <a:rPr lang="en-US" dirty="0">
                <a:solidFill>
                  <a:schemeClr val="tx1"/>
                </a:solidFill>
              </a:rPr>
              <a:t>Question-1</a:t>
            </a:r>
            <a:br>
              <a:rPr lang="en-US" dirty="0">
                <a:solidFill>
                  <a:schemeClr val="tx1"/>
                </a:solidFill>
              </a:rPr>
            </a:br>
            <a:br>
              <a:rPr lang="en-US" dirty="0">
                <a:solidFill>
                  <a:schemeClr val="tx1"/>
                </a:solidFill>
              </a:rPr>
            </a:br>
            <a:r>
              <a:rPr lang="en-US" dirty="0"/>
              <a:t>Question:1 </a:t>
            </a:r>
          </a:p>
          <a:p>
            <a:pPr lvl="0"/>
            <a:r>
              <a:rPr lang="en-US" dirty="0"/>
              <a:t>Does Drug A lower blood sugar levels both during and after fasting?</a:t>
            </a:r>
          </a:p>
          <a:p>
            <a:endParaRPr lang="en-US" dirty="0">
              <a:solidFill>
                <a:schemeClr val="tx1"/>
              </a:solidFill>
            </a:endParaRPr>
          </a:p>
        </p:txBody>
      </p:sp>
    </p:spTree>
    <p:extLst>
      <p:ext uri="{BB962C8B-B14F-4D97-AF65-F5344CB8AC3E}">
        <p14:creationId xmlns:p14="http://schemas.microsoft.com/office/powerpoint/2010/main" val="415743150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9"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0"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1" name="Rectangle 40">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A000C36E-AAFD-4188-BB55-FAE4A8272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13CB6D4A-4ADE-4BAF-BB67-7E9E8AB2C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Oval 52">
            <a:extLst>
              <a:ext uri="{FF2B5EF4-FFF2-40B4-BE49-F238E27FC236}">
                <a16:creationId xmlns:a16="http://schemas.microsoft.com/office/drawing/2014/main" id="{2065753A-F15B-43F6-B811-03D543426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Freeform 5">
            <a:extLst>
              <a:ext uri="{FF2B5EF4-FFF2-40B4-BE49-F238E27FC236}">
                <a16:creationId xmlns:a16="http://schemas.microsoft.com/office/drawing/2014/main" id="{219AED55-7F29-4A42-9B4E-43EA0551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55" name="Freeform 5">
            <a:extLst>
              <a:ext uri="{FF2B5EF4-FFF2-40B4-BE49-F238E27FC236}">
                <a16:creationId xmlns:a16="http://schemas.microsoft.com/office/drawing/2014/main" id="{3394EDF3-F539-40F8-9354-FE0288582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56" name="Oval 55">
            <a:extLst>
              <a:ext uri="{FF2B5EF4-FFF2-40B4-BE49-F238E27FC236}">
                <a16:creationId xmlns:a16="http://schemas.microsoft.com/office/drawing/2014/main" id="{25236E71-242B-4CE7-96BC-B66F91F9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Freeform 5">
            <a:extLst>
              <a:ext uri="{FF2B5EF4-FFF2-40B4-BE49-F238E27FC236}">
                <a16:creationId xmlns:a16="http://schemas.microsoft.com/office/drawing/2014/main" id="{683A5930-ABB0-4C7A-8E96-AB945DFB0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DF1C2419-9D2C-38AB-888F-49677BFDEFAA}"/>
              </a:ext>
            </a:extLst>
          </p:cNvPr>
          <p:cNvSpPr>
            <a:spLocks noGrp="1"/>
          </p:cNvSpPr>
          <p:nvPr>
            <p:ph type="title"/>
          </p:nvPr>
        </p:nvSpPr>
        <p:spPr>
          <a:xfrm>
            <a:off x="8471239" y="973667"/>
            <a:ext cx="2942210" cy="4833745"/>
          </a:xfrm>
        </p:spPr>
        <p:txBody>
          <a:bodyPr vert="horz" lIns="91440" tIns="45720" rIns="91440" bIns="45720" rtlCol="0" anchor="ctr">
            <a:normAutofit/>
          </a:bodyPr>
          <a:lstStyle/>
          <a:p>
            <a:pPr>
              <a:lnSpc>
                <a:spcPct val="90000"/>
              </a:lnSpc>
            </a:pPr>
            <a:r>
              <a:rPr lang="en-US" sz="1200" dirty="0">
                <a:solidFill>
                  <a:schemeClr val="bg1"/>
                </a:solidFill>
              </a:rPr>
              <a:t>To determine whether there is a statistically significant difference in fasting sugar levels before and after the administration of "DRUG A" within the same group of patients, the paired t-test is the suitable statistical test.</a:t>
            </a:r>
            <a:br>
              <a:rPr lang="en-US" sz="1200" dirty="0">
                <a:solidFill>
                  <a:schemeClr val="bg1"/>
                </a:solidFill>
              </a:rPr>
            </a:br>
            <a:br>
              <a:rPr lang="en-US" sz="1200" dirty="0">
                <a:solidFill>
                  <a:schemeClr val="bg1"/>
                </a:solidFill>
              </a:rPr>
            </a:br>
            <a:r>
              <a:rPr lang="en-US" sz="1200" dirty="0">
                <a:solidFill>
                  <a:schemeClr val="bg1"/>
                </a:solidFill>
              </a:rPr>
              <a:t>There's significant evidence against the null hypothesis, as indicated by the very small p-value then 0.05 (</a:t>
            </a:r>
            <a:r>
              <a:rPr lang="en-US" sz="1200" dirty="0" err="1">
                <a:solidFill>
                  <a:schemeClr val="bg1"/>
                </a:solidFill>
              </a:rPr>
              <a:t>Pr</a:t>
            </a:r>
            <a:r>
              <a:rPr lang="en-US" sz="1200" dirty="0">
                <a:solidFill>
                  <a:schemeClr val="bg1"/>
                </a:solidFill>
              </a:rPr>
              <a:t> &gt; |t| &lt; 0.0001). As a result, we are going to conclude ): No, Drug A does not lower blood sugar levels both during and after fasting.</a:t>
            </a:r>
            <a:br>
              <a:rPr lang="en-US" sz="1200" dirty="0">
                <a:solidFill>
                  <a:schemeClr val="bg1"/>
                </a:solidFill>
              </a:rPr>
            </a:br>
            <a:br>
              <a:rPr lang="en-US" sz="1200" dirty="0">
                <a:solidFill>
                  <a:schemeClr val="bg1"/>
                </a:solidFill>
              </a:rPr>
            </a:br>
            <a:br>
              <a:rPr lang="en-US" sz="1200" dirty="0">
                <a:solidFill>
                  <a:schemeClr val="bg1"/>
                </a:solidFill>
              </a:rPr>
            </a:br>
            <a:br>
              <a:rPr lang="en-US" sz="1200" dirty="0">
                <a:solidFill>
                  <a:schemeClr val="bg1"/>
                </a:solidFill>
              </a:rPr>
            </a:br>
            <a:br>
              <a:rPr lang="en-US" sz="1200" dirty="0">
                <a:solidFill>
                  <a:schemeClr val="bg1"/>
                </a:solidFill>
              </a:rPr>
            </a:br>
            <a:br>
              <a:rPr lang="en-US" sz="1200" dirty="0">
                <a:solidFill>
                  <a:schemeClr val="bg1"/>
                </a:solidFill>
              </a:rPr>
            </a:br>
            <a:br>
              <a:rPr lang="en-US" sz="1200" dirty="0">
                <a:solidFill>
                  <a:schemeClr val="bg1"/>
                </a:solidFill>
              </a:rPr>
            </a:br>
            <a:endParaRPr lang="en-US" sz="1200" dirty="0">
              <a:solidFill>
                <a:schemeClr val="bg1"/>
              </a:solidFill>
            </a:endParaRPr>
          </a:p>
        </p:txBody>
      </p:sp>
      <p:sp>
        <p:nvSpPr>
          <p:cNvPr id="59" name="Rectangle 58">
            <a:extLst>
              <a:ext uri="{FF2B5EF4-FFF2-40B4-BE49-F238E27FC236}">
                <a16:creationId xmlns:a16="http://schemas.microsoft.com/office/drawing/2014/main" id="{33E51D9F-DA72-49DE-9183-76B062B38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18D4F629-2D09-9B44-A2E9-8F59F7D039EC}"/>
                  </a:ext>
                </a:extLst>
              </p14:cNvPr>
              <p14:cNvContentPartPr/>
              <p14:nvPr/>
            </p14:nvContentPartPr>
            <p14:xfrm>
              <a:off x="2481951" y="3577036"/>
              <a:ext cx="290414" cy="7418"/>
            </p14:xfrm>
          </p:contentPart>
        </mc:Choice>
        <mc:Fallback xmlns="">
          <p:pic>
            <p:nvPicPr>
              <p:cNvPr id="16" name="Ink 15">
                <a:extLst>
                  <a:ext uri="{FF2B5EF4-FFF2-40B4-BE49-F238E27FC236}">
                    <a16:creationId xmlns:a16="http://schemas.microsoft.com/office/drawing/2014/main" id="{18D4F629-2D09-9B44-A2E9-8F59F7D039EC}"/>
                  </a:ext>
                </a:extLst>
              </p:cNvPr>
              <p:cNvPicPr/>
              <p:nvPr/>
            </p:nvPicPr>
            <p:blipFill>
              <a:blip r:embed="rId6"/>
              <a:stretch>
                <a:fillRect/>
              </a:stretch>
            </p:blipFill>
            <p:spPr>
              <a:xfrm>
                <a:off x="2427971" y="3471065"/>
                <a:ext cx="398015" cy="219008"/>
              </a:xfrm>
              <a:prstGeom prst="rect">
                <a:avLst/>
              </a:prstGeom>
            </p:spPr>
          </p:pic>
        </mc:Fallback>
      </mc:AlternateContent>
      <p:pic>
        <p:nvPicPr>
          <p:cNvPr id="5" name="Picture 4">
            <a:extLst>
              <a:ext uri="{FF2B5EF4-FFF2-40B4-BE49-F238E27FC236}">
                <a16:creationId xmlns:a16="http://schemas.microsoft.com/office/drawing/2014/main" id="{DC7988BF-D535-579D-0408-DDC16B7A2281}"/>
              </a:ext>
            </a:extLst>
          </p:cNvPr>
          <p:cNvPicPr>
            <a:picLocks noChangeAspect="1"/>
          </p:cNvPicPr>
          <p:nvPr/>
        </p:nvPicPr>
        <p:blipFill>
          <a:blip r:embed="rId7"/>
          <a:stretch>
            <a:fillRect/>
          </a:stretch>
        </p:blipFill>
        <p:spPr>
          <a:xfrm>
            <a:off x="6928763" y="5071281"/>
            <a:ext cx="4082747" cy="813052"/>
          </a:xfrm>
          <a:prstGeom prst="rect">
            <a:avLst/>
          </a:prstGeom>
        </p:spPr>
      </p:pic>
      <p:pic>
        <p:nvPicPr>
          <p:cNvPr id="8" name="Picture 7">
            <a:extLst>
              <a:ext uri="{FF2B5EF4-FFF2-40B4-BE49-F238E27FC236}">
                <a16:creationId xmlns:a16="http://schemas.microsoft.com/office/drawing/2014/main" id="{0924995F-CAF1-6B5A-07BC-8470B799C961}"/>
              </a:ext>
            </a:extLst>
          </p:cNvPr>
          <p:cNvPicPr>
            <a:picLocks noChangeAspect="1"/>
          </p:cNvPicPr>
          <p:nvPr/>
        </p:nvPicPr>
        <p:blipFill>
          <a:blip r:embed="rId8"/>
          <a:stretch>
            <a:fillRect/>
          </a:stretch>
        </p:blipFill>
        <p:spPr>
          <a:xfrm>
            <a:off x="3498953" y="578919"/>
            <a:ext cx="4736441" cy="3632303"/>
          </a:xfrm>
          <a:prstGeom prst="rect">
            <a:avLst/>
          </a:prstGeom>
        </p:spPr>
      </p:pic>
      <p:pic>
        <p:nvPicPr>
          <p:cNvPr id="10" name="Picture 9">
            <a:extLst>
              <a:ext uri="{FF2B5EF4-FFF2-40B4-BE49-F238E27FC236}">
                <a16:creationId xmlns:a16="http://schemas.microsoft.com/office/drawing/2014/main" id="{58C48220-D057-948E-E659-49427B47A6A2}"/>
              </a:ext>
            </a:extLst>
          </p:cNvPr>
          <p:cNvPicPr>
            <a:picLocks noChangeAspect="1"/>
          </p:cNvPicPr>
          <p:nvPr/>
        </p:nvPicPr>
        <p:blipFill>
          <a:blip r:embed="rId9"/>
          <a:stretch>
            <a:fillRect/>
          </a:stretch>
        </p:blipFill>
        <p:spPr>
          <a:xfrm>
            <a:off x="0" y="34471"/>
            <a:ext cx="3538962" cy="2660840"/>
          </a:xfrm>
          <a:prstGeom prst="rect">
            <a:avLst/>
          </a:prstGeom>
        </p:spPr>
      </p:pic>
      <p:pic>
        <p:nvPicPr>
          <p:cNvPr id="12" name="Picture 11">
            <a:extLst>
              <a:ext uri="{FF2B5EF4-FFF2-40B4-BE49-F238E27FC236}">
                <a16:creationId xmlns:a16="http://schemas.microsoft.com/office/drawing/2014/main" id="{36E5F35C-8DD7-13CC-0D6B-BC30F726C9B0}"/>
              </a:ext>
            </a:extLst>
          </p:cNvPr>
          <p:cNvPicPr>
            <a:picLocks noChangeAspect="1"/>
          </p:cNvPicPr>
          <p:nvPr/>
        </p:nvPicPr>
        <p:blipFill>
          <a:blip r:embed="rId10"/>
          <a:stretch>
            <a:fillRect/>
          </a:stretch>
        </p:blipFill>
        <p:spPr>
          <a:xfrm>
            <a:off x="55989" y="4195110"/>
            <a:ext cx="3516304" cy="2633952"/>
          </a:xfrm>
          <a:prstGeom prst="rect">
            <a:avLst/>
          </a:prstGeom>
        </p:spPr>
      </p:pic>
    </p:spTree>
    <p:extLst>
      <p:ext uri="{BB962C8B-B14F-4D97-AF65-F5344CB8AC3E}">
        <p14:creationId xmlns:p14="http://schemas.microsoft.com/office/powerpoint/2010/main" val="214857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4" name="Rectangle 53">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5" name="Group 54">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9"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0"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2">
            <a:extLst>
              <a:ext uri="{FF2B5EF4-FFF2-40B4-BE49-F238E27FC236}">
                <a16:creationId xmlns:a16="http://schemas.microsoft.com/office/drawing/2014/main" id="{567BA602-1732-3382-0E8D-0075A5A2FF49}"/>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600">
                <a:solidFill>
                  <a:srgbClr val="EBEBEB"/>
                </a:solidFill>
              </a:rPr>
              <a:t>Question-2</a:t>
            </a:r>
          </a:p>
        </p:txBody>
      </p:sp>
      <p:sp>
        <p:nvSpPr>
          <p:cNvPr id="56" name="Rectangle 55">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7" name="Text Placeholder 3">
            <a:extLst>
              <a:ext uri="{FF2B5EF4-FFF2-40B4-BE49-F238E27FC236}">
                <a16:creationId xmlns:a16="http://schemas.microsoft.com/office/drawing/2014/main" id="{D4896C7C-8FB5-ADE3-131B-55D85F5021CD}"/>
              </a:ext>
            </a:extLst>
          </p:cNvPr>
          <p:cNvGraphicFramePr/>
          <p:nvPr>
            <p:extLst>
              <p:ext uri="{D42A27DB-BD31-4B8C-83A1-F6EECF244321}">
                <p14:modId xmlns:p14="http://schemas.microsoft.com/office/powerpoint/2010/main" val="343120034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703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8CA5C868-0A82-4975-8602-F49477C7D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686BF052-6C01-4917-B7DB-1FFCF2551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 name="Freeform 5">
              <a:extLst>
                <a:ext uri="{FF2B5EF4-FFF2-40B4-BE49-F238E27FC236}">
                  <a16:creationId xmlns:a16="http://schemas.microsoft.com/office/drawing/2014/main" id="{9696179C-71E7-4A5B-B238-0AE1C74D63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2" name="Rectangle 61">
            <a:extLst>
              <a:ext uri="{FF2B5EF4-FFF2-40B4-BE49-F238E27FC236}">
                <a16:creationId xmlns:a16="http://schemas.microsoft.com/office/drawing/2014/main" id="{129EED8E-74E7-42E8-979B-7A783E78A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A52D5DA2-7797-7A76-EACC-632E83506F10}"/>
              </a:ext>
            </a:extLst>
          </p:cNvPr>
          <p:cNvSpPr>
            <a:spLocks noGrp="1"/>
          </p:cNvSpPr>
          <p:nvPr>
            <p:ph type="title"/>
          </p:nvPr>
        </p:nvSpPr>
        <p:spPr>
          <a:xfrm>
            <a:off x="8160773" y="1277653"/>
            <a:ext cx="3020133" cy="3117366"/>
          </a:xfrm>
        </p:spPr>
        <p:txBody>
          <a:bodyPr vert="horz" lIns="91440" tIns="45720" rIns="91440" bIns="45720" rtlCol="0" anchor="b">
            <a:normAutofit/>
          </a:bodyPr>
          <a:lstStyle/>
          <a:p>
            <a:pPr>
              <a:lnSpc>
                <a:spcPct val="90000"/>
              </a:lnSpc>
            </a:pPr>
            <a:r>
              <a:rPr lang="en-US" sz="1800" b="0" i="0" kern="1200" dirty="0">
                <a:solidFill>
                  <a:schemeClr val="bg2"/>
                </a:solidFill>
                <a:latin typeface="+mj-lt"/>
                <a:ea typeface="+mj-ea"/>
                <a:cs typeface="+mj-cs"/>
              </a:rPr>
              <a:t>We expect a mean of 100 here we can see 112.3 which is different than 100. The P value is 0.0001 which is much lower than 0.05 which indicates strong evidence of rejecting the null hypothesis. we can say that the blood sugar level is different than 100. </a:t>
            </a:r>
          </a:p>
        </p:txBody>
      </p:sp>
      <p:pic>
        <p:nvPicPr>
          <p:cNvPr id="5" name="Picture 4">
            <a:extLst>
              <a:ext uri="{FF2B5EF4-FFF2-40B4-BE49-F238E27FC236}">
                <a16:creationId xmlns:a16="http://schemas.microsoft.com/office/drawing/2014/main" id="{B27EB1F1-6F8D-DE26-88C3-85E47C03EDE2}"/>
              </a:ext>
            </a:extLst>
          </p:cNvPr>
          <p:cNvPicPr>
            <a:picLocks noChangeAspect="1"/>
          </p:cNvPicPr>
          <p:nvPr/>
        </p:nvPicPr>
        <p:blipFill>
          <a:blip r:embed="rId3"/>
          <a:stretch>
            <a:fillRect/>
          </a:stretch>
        </p:blipFill>
        <p:spPr>
          <a:xfrm>
            <a:off x="1406608" y="1274844"/>
            <a:ext cx="2706275" cy="2070301"/>
          </a:xfrm>
          <a:prstGeom prst="roundRect">
            <a:avLst>
              <a:gd name="adj" fmla="val 1858"/>
            </a:avLst>
          </a:prstGeom>
          <a:effectLst/>
        </p:spPr>
      </p:pic>
      <p:pic>
        <p:nvPicPr>
          <p:cNvPr id="9" name="Picture 8">
            <a:extLst>
              <a:ext uri="{FF2B5EF4-FFF2-40B4-BE49-F238E27FC236}">
                <a16:creationId xmlns:a16="http://schemas.microsoft.com/office/drawing/2014/main" id="{FB492954-2530-0BB3-FA04-5BAB12D988AC}"/>
              </a:ext>
            </a:extLst>
          </p:cNvPr>
          <p:cNvPicPr>
            <a:picLocks noChangeAspect="1"/>
          </p:cNvPicPr>
          <p:nvPr/>
        </p:nvPicPr>
        <p:blipFill>
          <a:blip r:embed="rId4"/>
          <a:stretch>
            <a:fillRect/>
          </a:stretch>
        </p:blipFill>
        <p:spPr>
          <a:xfrm>
            <a:off x="4543309" y="1274844"/>
            <a:ext cx="2751231" cy="2070302"/>
          </a:xfrm>
          <a:prstGeom prst="roundRect">
            <a:avLst>
              <a:gd name="adj" fmla="val 1858"/>
            </a:avLst>
          </a:prstGeom>
          <a:effectLst/>
        </p:spPr>
      </p:pic>
      <p:pic>
        <p:nvPicPr>
          <p:cNvPr id="4" name="Picture 3">
            <a:extLst>
              <a:ext uri="{FF2B5EF4-FFF2-40B4-BE49-F238E27FC236}">
                <a16:creationId xmlns:a16="http://schemas.microsoft.com/office/drawing/2014/main" id="{4B64C016-0C85-CF4B-9E86-0B316791403A}"/>
              </a:ext>
            </a:extLst>
          </p:cNvPr>
          <p:cNvPicPr>
            <a:picLocks noChangeAspect="1"/>
          </p:cNvPicPr>
          <p:nvPr/>
        </p:nvPicPr>
        <p:blipFill>
          <a:blip r:embed="rId5"/>
          <a:stretch>
            <a:fillRect/>
          </a:stretch>
        </p:blipFill>
        <p:spPr>
          <a:xfrm>
            <a:off x="1393447" y="3506927"/>
            <a:ext cx="2996039" cy="2260647"/>
          </a:xfrm>
          <a:prstGeom prst="roundRect">
            <a:avLst>
              <a:gd name="adj" fmla="val 0"/>
            </a:avLst>
          </a:prstGeom>
          <a:effectLst/>
        </p:spPr>
      </p:pic>
      <p:pic>
        <p:nvPicPr>
          <p:cNvPr id="11" name="Picture 10">
            <a:extLst>
              <a:ext uri="{FF2B5EF4-FFF2-40B4-BE49-F238E27FC236}">
                <a16:creationId xmlns:a16="http://schemas.microsoft.com/office/drawing/2014/main" id="{8C220979-2946-0B2B-84DD-52A8C0C363B7}"/>
              </a:ext>
            </a:extLst>
          </p:cNvPr>
          <p:cNvPicPr>
            <a:picLocks noChangeAspect="1"/>
          </p:cNvPicPr>
          <p:nvPr/>
        </p:nvPicPr>
        <p:blipFill>
          <a:blip r:embed="rId6"/>
          <a:stretch>
            <a:fillRect/>
          </a:stretch>
        </p:blipFill>
        <p:spPr>
          <a:xfrm>
            <a:off x="4420905" y="4220417"/>
            <a:ext cx="2996039" cy="643321"/>
          </a:xfrm>
          <a:prstGeom prst="roundRect">
            <a:avLst>
              <a:gd name="adj" fmla="val 1858"/>
            </a:avLst>
          </a:prstGeom>
          <a:effectLst/>
        </p:spPr>
      </p:pic>
    </p:spTree>
    <p:extLst>
      <p:ext uri="{BB962C8B-B14F-4D97-AF65-F5344CB8AC3E}">
        <p14:creationId xmlns:p14="http://schemas.microsoft.com/office/powerpoint/2010/main" val="227583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8" name="Rectangle 4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Freeform 5">
            <a:extLst>
              <a:ext uri="{FF2B5EF4-FFF2-40B4-BE49-F238E27FC236}">
                <a16:creationId xmlns:a16="http://schemas.microsoft.com/office/drawing/2014/main" id="{6E63ADD0-4837-4506-8B81-1076581AF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90207F9A-26CF-DCCA-C4B2-2F97B8158B38}"/>
              </a:ext>
            </a:extLst>
          </p:cNvPr>
          <p:cNvSpPr>
            <a:spLocks noGrp="1"/>
          </p:cNvSpPr>
          <p:nvPr>
            <p:ph type="ctrTitle" idx="4294967295"/>
          </p:nvPr>
        </p:nvSpPr>
        <p:spPr>
          <a:xfrm>
            <a:off x="4662333" y="2099733"/>
            <a:ext cx="5730960" cy="2677648"/>
          </a:xfrm>
        </p:spPr>
        <p:txBody>
          <a:bodyPr vert="horz" lIns="91440" tIns="45720" rIns="91440" bIns="45720" rtlCol="0" anchor="b">
            <a:normAutofit fontScale="90000"/>
          </a:bodyPr>
          <a:lstStyle/>
          <a:p>
            <a:pPr>
              <a:lnSpc>
                <a:spcPct val="90000"/>
              </a:lnSpc>
            </a:pP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Research Question-3</a:t>
            </a: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After drug A is administered, are there any mean differences in the fasting blood sugar levels between Arizona (AZ) and California (CA)?</a:t>
            </a: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Fasting Blood Sugar = Dependent Variable</a:t>
            </a: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States = Independent Variable</a:t>
            </a: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The alternative hypothesis will be (Ha): There is a mean difference between the two states.</a:t>
            </a: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 The null hypothesis will be (H0): there is no mean difference between the two states.</a:t>
            </a: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To investigate the hypotheses, </a:t>
            </a:r>
            <a:r>
              <a:rPr lang="en-US" sz="1200" b="0" i="0" u="sng" kern="1200">
                <a:solidFill>
                  <a:srgbClr val="EBEBEB"/>
                </a:solidFill>
                <a:latin typeface="+mj-lt"/>
                <a:ea typeface="+mj-ea"/>
                <a:cs typeface="+mj-cs"/>
              </a:rPr>
              <a:t>run a two-sample t-test </a:t>
            </a:r>
            <a:r>
              <a:rPr lang="en-US" sz="1200" b="0" i="0" kern="1200">
                <a:solidFill>
                  <a:srgbClr val="EBEBEB"/>
                </a:solidFill>
                <a:latin typeface="+mj-lt"/>
                <a:ea typeface="+mj-ea"/>
                <a:cs typeface="+mj-cs"/>
              </a:rPr>
              <a:t>using SAS.</a:t>
            </a:r>
            <a:br>
              <a:rPr lang="en-US" sz="1200" b="0" i="0" kern="1200">
                <a:solidFill>
                  <a:srgbClr val="EBEBEB"/>
                </a:solidFill>
                <a:latin typeface="+mj-lt"/>
                <a:ea typeface="+mj-ea"/>
                <a:cs typeface="+mj-cs"/>
              </a:rPr>
            </a:br>
            <a:r>
              <a:rPr lang="en-US" sz="1200" b="0" i="0" kern="1200">
                <a:solidFill>
                  <a:srgbClr val="EBEBEB"/>
                </a:solidFill>
                <a:latin typeface="+mj-lt"/>
                <a:ea typeface="+mj-ea"/>
                <a:cs typeface="+mj-cs"/>
              </a:rPr>
              <a:t>Check whether data is normally distributed or not also check the equality of variance. Assuming the data is normally Distributed.</a:t>
            </a:r>
          </a:p>
        </p:txBody>
      </p:sp>
      <p:sp>
        <p:nvSpPr>
          <p:cNvPr id="52" name="Rectangle 51">
            <a:extLst>
              <a:ext uri="{FF2B5EF4-FFF2-40B4-BE49-F238E27FC236}">
                <a16:creationId xmlns:a16="http://schemas.microsoft.com/office/drawing/2014/main" id="{AFECA4B5-4C84-4095-B8D3-EFC5B417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33A607B2-081C-480C-9E7D-4963EDC7725C}"/>
              </a:ext>
            </a:extLst>
          </p:cNvPr>
          <p:cNvPicPr>
            <a:picLocks noChangeAspect="1"/>
          </p:cNvPicPr>
          <p:nvPr/>
        </p:nvPicPr>
        <p:blipFill>
          <a:blip r:embed="rId3"/>
          <a:stretch>
            <a:fillRect/>
          </a:stretch>
        </p:blipFill>
        <p:spPr>
          <a:xfrm>
            <a:off x="1206249" y="3071263"/>
            <a:ext cx="2956448" cy="120649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0133606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9"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1" name="Rectangle 60">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4771111F-34F4-C25D-55EC-FA3BB23160B3}"/>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400" b="0" i="0" kern="1200" dirty="0">
                <a:solidFill>
                  <a:schemeClr val="bg2"/>
                </a:solidFill>
                <a:latin typeface="+mj-lt"/>
                <a:ea typeface="+mj-ea"/>
                <a:cs typeface="+mj-cs"/>
              </a:rPr>
              <a:t>The equality of variance P value is 0.3, greater than 0.05. which indicates that the null hypothesis is true for the equality of variance.</a:t>
            </a: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In the case of equality of variance check the pooled P value, which is 0.4 greater than 0.04 hence we accept the null hypothesis which says that there is no mean difference in fasting blood sugar between the two states.</a:t>
            </a:r>
          </a:p>
        </p:txBody>
      </p:sp>
      <p:grpSp>
        <p:nvGrpSpPr>
          <p:cNvPr id="63" name="Group 62">
            <a:extLst>
              <a:ext uri="{FF2B5EF4-FFF2-40B4-BE49-F238E27FC236}">
                <a16:creationId xmlns:a16="http://schemas.microsoft.com/office/drawing/2014/main" id="{C8F821F4-B6DB-4EC4-B2F4-CCC64AB81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64" name="Rectangle 63">
              <a:extLst>
                <a:ext uri="{FF2B5EF4-FFF2-40B4-BE49-F238E27FC236}">
                  <a16:creationId xmlns:a16="http://schemas.microsoft.com/office/drawing/2014/main" id="{6CEDE48F-DE7D-4871-954D-309A0EE9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Freeform 5">
              <a:extLst>
                <a:ext uri="{FF2B5EF4-FFF2-40B4-BE49-F238E27FC236}">
                  <a16:creationId xmlns:a16="http://schemas.microsoft.com/office/drawing/2014/main" id="{04FD96D5-FEA2-404A-8FA3-02AC9B97A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66" name="Freeform 5">
              <a:extLst>
                <a:ext uri="{FF2B5EF4-FFF2-40B4-BE49-F238E27FC236}">
                  <a16:creationId xmlns:a16="http://schemas.microsoft.com/office/drawing/2014/main" id="{9C7ED580-F03F-4187-BEDE-78B529868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4" name="Picture 3">
            <a:extLst>
              <a:ext uri="{FF2B5EF4-FFF2-40B4-BE49-F238E27FC236}">
                <a16:creationId xmlns:a16="http://schemas.microsoft.com/office/drawing/2014/main" id="{6B1FD636-BAF3-CF38-D167-7431D28B100F}"/>
              </a:ext>
            </a:extLst>
          </p:cNvPr>
          <p:cNvPicPr>
            <a:picLocks noChangeAspect="1"/>
          </p:cNvPicPr>
          <p:nvPr/>
        </p:nvPicPr>
        <p:blipFill>
          <a:blip r:embed="rId3"/>
          <a:stretch>
            <a:fillRect/>
          </a:stretch>
        </p:blipFill>
        <p:spPr>
          <a:xfrm>
            <a:off x="56761" y="962025"/>
            <a:ext cx="4110866" cy="4028649"/>
          </a:xfrm>
          <a:prstGeom prst="rect">
            <a:avLst/>
          </a:prstGeom>
        </p:spPr>
      </p:pic>
      <p:pic>
        <p:nvPicPr>
          <p:cNvPr id="7" name="Picture 6">
            <a:extLst>
              <a:ext uri="{FF2B5EF4-FFF2-40B4-BE49-F238E27FC236}">
                <a16:creationId xmlns:a16="http://schemas.microsoft.com/office/drawing/2014/main" id="{33E5A844-1F4A-6BEC-F818-1F1FEF982EA4}"/>
              </a:ext>
            </a:extLst>
          </p:cNvPr>
          <p:cNvPicPr>
            <a:picLocks noChangeAspect="1"/>
          </p:cNvPicPr>
          <p:nvPr/>
        </p:nvPicPr>
        <p:blipFill>
          <a:blip r:embed="rId4"/>
          <a:stretch>
            <a:fillRect/>
          </a:stretch>
        </p:blipFill>
        <p:spPr>
          <a:xfrm>
            <a:off x="4331353" y="2288250"/>
            <a:ext cx="3221590" cy="2408138"/>
          </a:xfrm>
          <a:prstGeom prst="rect">
            <a:avLst/>
          </a:prstGeom>
        </p:spPr>
      </p:pic>
    </p:spTree>
    <p:extLst>
      <p:ext uri="{BB962C8B-B14F-4D97-AF65-F5344CB8AC3E}">
        <p14:creationId xmlns:p14="http://schemas.microsoft.com/office/powerpoint/2010/main" val="84650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4" name="Rectangle 4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6" name="Rectangle 4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7768BA-3414-676B-C87B-CCC25744AC29}"/>
              </a:ext>
            </a:extLst>
          </p:cNvPr>
          <p:cNvPicPr>
            <a:picLocks noChangeAspect="1"/>
          </p:cNvPicPr>
          <p:nvPr/>
        </p:nvPicPr>
        <p:blipFill rotWithShape="1">
          <a:blip r:embed="rId3">
            <a:alphaModFix amt="40000"/>
          </a:blip>
          <a:srcRect t="2021" b="14336"/>
          <a:stretch/>
        </p:blipFill>
        <p:spPr>
          <a:xfrm>
            <a:off x="20" y="10"/>
            <a:ext cx="12191980" cy="6857990"/>
          </a:xfrm>
          <a:prstGeom prst="rect">
            <a:avLst/>
          </a:prstGeom>
        </p:spPr>
      </p:pic>
      <p:sp>
        <p:nvSpPr>
          <p:cNvPr id="2" name="Title 1">
            <a:extLst>
              <a:ext uri="{FF2B5EF4-FFF2-40B4-BE49-F238E27FC236}">
                <a16:creationId xmlns:a16="http://schemas.microsoft.com/office/drawing/2014/main" id="{EA2EDBD9-F7C7-41F8-6C02-CD61D6C5D382}"/>
              </a:ext>
            </a:extLst>
          </p:cNvPr>
          <p:cNvSpPr>
            <a:spLocks noGrp="1"/>
          </p:cNvSpPr>
          <p:nvPr>
            <p:ph type="title"/>
          </p:nvPr>
        </p:nvSpPr>
        <p:spPr>
          <a:xfrm>
            <a:off x="1154955" y="933450"/>
            <a:ext cx="8825658" cy="3843931"/>
          </a:xfrm>
        </p:spPr>
        <p:txBody>
          <a:bodyPr vert="horz" lIns="91440" tIns="45720" rIns="91440" bIns="45720" rtlCol="0" anchor="b">
            <a:normAutofit/>
          </a:bodyPr>
          <a:lstStyle/>
          <a:p>
            <a:pPr>
              <a:lnSpc>
                <a:spcPct val="90000"/>
              </a:lnSpc>
            </a:pPr>
            <a:r>
              <a:rPr lang="en-US" sz="2600" dirty="0">
                <a:solidFill>
                  <a:schemeClr val="tx1"/>
                </a:solidFill>
              </a:rPr>
              <a:t>Introduction: </a:t>
            </a:r>
            <a:br>
              <a:rPr lang="en-US" sz="2600" dirty="0">
                <a:solidFill>
                  <a:schemeClr val="tx1"/>
                </a:solidFill>
              </a:rPr>
            </a:br>
            <a:br>
              <a:rPr lang="en-US" sz="2600" dirty="0">
                <a:solidFill>
                  <a:schemeClr val="tx1"/>
                </a:solidFill>
              </a:rPr>
            </a:br>
            <a:br>
              <a:rPr lang="en-US" sz="2600" dirty="0">
                <a:solidFill>
                  <a:schemeClr val="tx1"/>
                </a:solidFill>
              </a:rPr>
            </a:br>
            <a:r>
              <a:rPr lang="en-US" sz="2600" dirty="0">
                <a:solidFill>
                  <a:schemeClr val="tx1"/>
                </a:solidFill>
              </a:rPr>
              <a:t>A study is conducted to determine whether drug A is reducing blood sugar levels.</a:t>
            </a:r>
            <a:br>
              <a:rPr lang="en-US" sz="2600" dirty="0">
                <a:solidFill>
                  <a:schemeClr val="tx1"/>
                </a:solidFill>
              </a:rPr>
            </a:br>
            <a:br>
              <a:rPr lang="en-US" sz="2600" dirty="0">
                <a:solidFill>
                  <a:schemeClr val="tx1"/>
                </a:solidFill>
              </a:rPr>
            </a:br>
            <a:r>
              <a:rPr lang="en-US" sz="2600" dirty="0">
                <a:solidFill>
                  <a:schemeClr val="tx1"/>
                </a:solidFill>
              </a:rPr>
              <a:t>There are 3400 patients enrolled for this study.</a:t>
            </a:r>
            <a:br>
              <a:rPr lang="en-US" sz="2600" dirty="0">
                <a:solidFill>
                  <a:schemeClr val="tx1"/>
                </a:solidFill>
              </a:rPr>
            </a:br>
            <a:br>
              <a:rPr lang="en-US" sz="2600" dirty="0">
                <a:solidFill>
                  <a:schemeClr val="tx1"/>
                </a:solidFill>
              </a:rPr>
            </a:br>
            <a:r>
              <a:rPr lang="en-US" sz="2600" dirty="0">
                <a:solidFill>
                  <a:schemeClr val="tx1"/>
                </a:solidFill>
              </a:rPr>
              <a:t>Patients come from two different states Arizona and California.   </a:t>
            </a:r>
          </a:p>
        </p:txBody>
      </p:sp>
    </p:spTree>
    <p:extLst>
      <p:ext uri="{BB962C8B-B14F-4D97-AF65-F5344CB8AC3E}">
        <p14:creationId xmlns:p14="http://schemas.microsoft.com/office/powerpoint/2010/main" val="23242664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8CA5C868-0A82-4975-8602-F49477C7D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8" name="Rectangle 77">
              <a:extLst>
                <a:ext uri="{FF2B5EF4-FFF2-40B4-BE49-F238E27FC236}">
                  <a16:creationId xmlns:a16="http://schemas.microsoft.com/office/drawing/2014/main" id="{686BF052-6C01-4917-B7DB-1FFCF2551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9" name="Freeform 5">
              <a:extLst>
                <a:ext uri="{FF2B5EF4-FFF2-40B4-BE49-F238E27FC236}">
                  <a16:creationId xmlns:a16="http://schemas.microsoft.com/office/drawing/2014/main" id="{9696179C-71E7-4A5B-B238-0AE1C74D63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0" name="Rectangle 79">
            <a:extLst>
              <a:ext uri="{FF2B5EF4-FFF2-40B4-BE49-F238E27FC236}">
                <a16:creationId xmlns:a16="http://schemas.microsoft.com/office/drawing/2014/main" id="{129EED8E-74E7-42E8-979B-7A783E78A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0EE9F99-8E3F-9310-006F-69E5F45BCDED}"/>
              </a:ext>
            </a:extLst>
          </p:cNvPr>
          <p:cNvSpPr>
            <a:spLocks noGrp="1"/>
          </p:cNvSpPr>
          <p:nvPr>
            <p:ph type="title"/>
          </p:nvPr>
        </p:nvSpPr>
        <p:spPr>
          <a:xfrm>
            <a:off x="7153877" y="1241266"/>
            <a:ext cx="4389193" cy="3153753"/>
          </a:xfrm>
        </p:spPr>
        <p:txBody>
          <a:bodyPr vert="horz" lIns="91440" tIns="45720" rIns="91440" bIns="45720" rtlCol="0" anchor="b">
            <a:normAutofit fontScale="90000"/>
          </a:bodyPr>
          <a:lstStyle/>
          <a:p>
            <a:pPr>
              <a:lnSpc>
                <a:spcPct val="90000"/>
              </a:lnSpc>
            </a:pPr>
            <a:r>
              <a:rPr lang="en-US" sz="1400" b="1" i="0" kern="1200" dirty="0">
                <a:solidFill>
                  <a:schemeClr val="bg2"/>
                </a:solidFill>
                <a:latin typeface="+mj-lt"/>
                <a:ea typeface="+mj-ea"/>
                <a:cs typeface="+mj-cs"/>
              </a:rPr>
              <a:t>Research Question-4</a:t>
            </a:r>
            <a:br>
              <a:rPr lang="en-US" sz="1400" b="1" i="0" kern="1200" dirty="0">
                <a:solidFill>
                  <a:schemeClr val="bg2"/>
                </a:solidFill>
                <a:latin typeface="+mj-lt"/>
                <a:ea typeface="+mj-ea"/>
                <a:cs typeface="+mj-cs"/>
              </a:rPr>
            </a:br>
            <a:br>
              <a:rPr lang="en-US" sz="1400" b="0" i="0" kern="1200" dirty="0">
                <a:solidFill>
                  <a:schemeClr val="bg2"/>
                </a:solidFill>
                <a:latin typeface="+mj-lt"/>
                <a:ea typeface="+mj-ea"/>
                <a:cs typeface="+mj-cs"/>
              </a:rPr>
            </a:br>
            <a:r>
              <a:rPr lang="en-US" sz="1400" dirty="0"/>
              <a:t>Is there any difference in the mean</a:t>
            </a:r>
            <a:r>
              <a:rPr lang="en-US" sz="1400" b="0" i="0" kern="1200" dirty="0">
                <a:solidFill>
                  <a:schemeClr val="bg2"/>
                </a:solidFill>
                <a:latin typeface="+mj-lt"/>
                <a:ea typeface="+mj-ea"/>
                <a:cs typeface="+mj-cs"/>
              </a:rPr>
              <a:t> of "After_BloodSugar" </a:t>
            </a:r>
            <a:r>
              <a:rPr lang="en-US" sz="1400" dirty="0"/>
              <a:t>readings</a:t>
            </a:r>
            <a:r>
              <a:rPr lang="en-US" sz="1400" b="0" i="0" kern="1200" dirty="0">
                <a:solidFill>
                  <a:schemeClr val="bg2"/>
                </a:solidFill>
                <a:latin typeface="+mj-lt"/>
                <a:ea typeface="+mj-ea"/>
                <a:cs typeface="+mj-cs"/>
              </a:rPr>
              <a:t> among the age groups?</a:t>
            </a:r>
            <a:br>
              <a:rPr lang="en-US" sz="1400" b="0" i="0" kern="1200" dirty="0">
                <a:solidFill>
                  <a:schemeClr val="bg2"/>
                </a:solidFill>
                <a:latin typeface="+mj-lt"/>
                <a:ea typeface="+mj-ea"/>
                <a:cs typeface="+mj-cs"/>
              </a:rPr>
            </a:b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I am assuming a normal distribution of the data.</a:t>
            </a:r>
            <a:br>
              <a:rPr lang="en-US" sz="1400" b="0" i="0" kern="1200" dirty="0">
                <a:solidFill>
                  <a:schemeClr val="bg2"/>
                </a:solidFill>
                <a:latin typeface="+mj-lt"/>
                <a:ea typeface="+mj-ea"/>
                <a:cs typeface="+mj-cs"/>
              </a:rPr>
            </a:b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Test: Hypothesis for the comparison of independent age groups are:</a:t>
            </a: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Null Hypothesis: No difference in Means of fasting blood sugar among all age groups</a:t>
            </a:r>
            <a:r>
              <a:rPr lang="en-US" sz="1400" dirty="0"/>
              <a:t>.</a:t>
            </a: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Alternative hypothesis: difference in Means of fasting blood sugar among all age groups</a:t>
            </a:r>
            <a:r>
              <a:rPr lang="en-US" sz="1400" dirty="0"/>
              <a:t>.</a:t>
            </a:r>
            <a:br>
              <a:rPr lang="en-US" sz="1400" b="0" i="0" kern="1200" dirty="0">
                <a:solidFill>
                  <a:schemeClr val="bg2"/>
                </a:solidFill>
                <a:latin typeface="+mj-lt"/>
                <a:ea typeface="+mj-ea"/>
                <a:cs typeface="+mj-cs"/>
              </a:rPr>
            </a:b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Test hypothesis using SAS </a:t>
            </a:r>
            <a:r>
              <a:rPr lang="en-US" sz="1400" b="1" i="0" u="sng" kern="1200" dirty="0">
                <a:solidFill>
                  <a:schemeClr val="bg2"/>
                </a:solidFill>
                <a:latin typeface="+mj-lt"/>
                <a:ea typeface="+mj-ea"/>
                <a:cs typeface="+mj-cs"/>
              </a:rPr>
              <a:t>one-way ANOVA.</a:t>
            </a:r>
            <a:br>
              <a:rPr lang="en-US" sz="1400" b="1" i="0" u="sng" kern="1200" dirty="0">
                <a:solidFill>
                  <a:schemeClr val="bg2"/>
                </a:solidFill>
                <a:latin typeface="+mj-lt"/>
                <a:ea typeface="+mj-ea"/>
                <a:cs typeface="+mj-cs"/>
              </a:rPr>
            </a:br>
            <a:br>
              <a:rPr lang="en-US" sz="1400" b="0" i="0" kern="1200" dirty="0">
                <a:solidFill>
                  <a:schemeClr val="bg2"/>
                </a:solidFill>
                <a:latin typeface="+mj-lt"/>
                <a:ea typeface="+mj-ea"/>
                <a:cs typeface="+mj-cs"/>
              </a:rPr>
            </a:b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Variables:</a:t>
            </a: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 Age_Categories: Independent variable</a:t>
            </a:r>
            <a:br>
              <a:rPr lang="en-US" sz="1400" b="0" i="0" kern="1200" dirty="0">
                <a:solidFill>
                  <a:schemeClr val="bg2"/>
                </a:solidFill>
                <a:latin typeface="+mj-lt"/>
                <a:ea typeface="+mj-ea"/>
                <a:cs typeface="+mj-cs"/>
              </a:rPr>
            </a:br>
            <a:r>
              <a:rPr lang="en-US" sz="1400" b="0" i="0" kern="1200" dirty="0">
                <a:solidFill>
                  <a:schemeClr val="bg2"/>
                </a:solidFill>
                <a:latin typeface="+mj-lt"/>
                <a:ea typeface="+mj-ea"/>
                <a:cs typeface="+mj-cs"/>
              </a:rPr>
              <a:t>After_blood sugar level: Dependent variable.</a:t>
            </a:r>
          </a:p>
        </p:txBody>
      </p:sp>
      <p:grpSp>
        <p:nvGrpSpPr>
          <p:cNvPr id="81" name="Group 80">
            <a:extLst>
              <a:ext uri="{FF2B5EF4-FFF2-40B4-BE49-F238E27FC236}">
                <a16:creationId xmlns:a16="http://schemas.microsoft.com/office/drawing/2014/main" id="{885EF968-6B5E-49C5-B36D-472F27E9E2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82" name="Rectangle 81">
              <a:extLst>
                <a:ext uri="{FF2B5EF4-FFF2-40B4-BE49-F238E27FC236}">
                  <a16:creationId xmlns:a16="http://schemas.microsoft.com/office/drawing/2014/main" id="{F3FD9A14-60DA-42A0-A033-3E195FF35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Freeform 5">
              <a:extLst>
                <a:ext uri="{FF2B5EF4-FFF2-40B4-BE49-F238E27FC236}">
                  <a16:creationId xmlns:a16="http://schemas.microsoft.com/office/drawing/2014/main" id="{93ABB9EA-8044-4EC4-9DCB-C7C92E290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84" name="Freeform 5">
              <a:extLst>
                <a:ext uri="{FF2B5EF4-FFF2-40B4-BE49-F238E27FC236}">
                  <a16:creationId xmlns:a16="http://schemas.microsoft.com/office/drawing/2014/main" id="{86DD3B6C-071B-4D35-8948-1206F9831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6" name="Picture 5">
            <a:extLst>
              <a:ext uri="{FF2B5EF4-FFF2-40B4-BE49-F238E27FC236}">
                <a16:creationId xmlns:a16="http://schemas.microsoft.com/office/drawing/2014/main" id="{86F35E7B-DC47-1CA5-6842-15FC3791F25D}"/>
              </a:ext>
            </a:extLst>
          </p:cNvPr>
          <p:cNvPicPr>
            <a:picLocks noChangeAspect="1"/>
          </p:cNvPicPr>
          <p:nvPr/>
        </p:nvPicPr>
        <p:blipFill>
          <a:blip r:embed="rId3"/>
          <a:stretch>
            <a:fillRect/>
          </a:stretch>
        </p:blipFill>
        <p:spPr>
          <a:xfrm>
            <a:off x="1074552" y="1789353"/>
            <a:ext cx="4116253" cy="1439622"/>
          </a:xfrm>
          <a:prstGeom prst="rect">
            <a:avLst/>
          </a:prstGeom>
        </p:spPr>
      </p:pic>
    </p:spTree>
    <p:extLst>
      <p:ext uri="{BB962C8B-B14F-4D97-AF65-F5344CB8AC3E}">
        <p14:creationId xmlns:p14="http://schemas.microsoft.com/office/powerpoint/2010/main" val="251321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EC030789-C525-4D1D-90A0-F48C14A76E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9" name="Rectangle 78">
              <a:extLst>
                <a:ext uri="{FF2B5EF4-FFF2-40B4-BE49-F238E27FC236}">
                  <a16:creationId xmlns:a16="http://schemas.microsoft.com/office/drawing/2014/main" id="{91BD0F81-508F-4C6D-9938-C58CC2138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Freeform 5">
              <a:extLst>
                <a:ext uri="{FF2B5EF4-FFF2-40B4-BE49-F238E27FC236}">
                  <a16:creationId xmlns:a16="http://schemas.microsoft.com/office/drawing/2014/main" id="{49081238-0806-4285-968F-ACFC0C0FB9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2" name="Rectangle 81">
            <a:extLst>
              <a:ext uri="{FF2B5EF4-FFF2-40B4-BE49-F238E27FC236}">
                <a16:creationId xmlns:a16="http://schemas.microsoft.com/office/drawing/2014/main" id="{80CAB4C1-E9FF-4C37-92FA-28BED3B88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22DF8A91-5EB0-124B-5B20-1FB8A6C6A7D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1400" b="0" i="0" kern="1200" dirty="0">
                <a:solidFill>
                  <a:schemeClr val="bg2"/>
                </a:solidFill>
                <a:effectLst/>
                <a:latin typeface="+mj-lt"/>
                <a:ea typeface="+mj-ea"/>
                <a:cs typeface="+mj-cs"/>
              </a:rPr>
              <a:t>The p-value is 0.001 which is smaller than 0.05 hence we accept the alternative hypothesis and reject the null hypothesis, and hence we can conclude that there is an after</a:t>
            </a:r>
            <a:r>
              <a:rPr lang="en-US" sz="1400" dirty="0"/>
              <a:t>-</a:t>
            </a:r>
            <a:r>
              <a:rPr lang="en-US" sz="1400" b="0" i="0" kern="1200" dirty="0">
                <a:solidFill>
                  <a:schemeClr val="bg2"/>
                </a:solidFill>
                <a:effectLst/>
                <a:latin typeface="+mj-lt"/>
                <a:ea typeface="+mj-ea"/>
                <a:cs typeface="+mj-cs"/>
              </a:rPr>
              <a:t>blood sugar level difference </a:t>
            </a:r>
            <a:r>
              <a:rPr lang="en-US" sz="1400" b="0" i="0" kern="1200" dirty="0">
                <a:solidFill>
                  <a:schemeClr val="bg2"/>
                </a:solidFill>
                <a:latin typeface="+mj-lt"/>
                <a:ea typeface="+mj-ea"/>
                <a:cs typeface="+mj-cs"/>
              </a:rPr>
              <a:t>among</a:t>
            </a:r>
            <a:r>
              <a:rPr lang="en-US" sz="1400" b="0" i="0" kern="1200" dirty="0">
                <a:solidFill>
                  <a:schemeClr val="bg2"/>
                </a:solidFill>
                <a:effectLst/>
                <a:latin typeface="+mj-lt"/>
                <a:ea typeface="+mj-ea"/>
                <a:cs typeface="+mj-cs"/>
              </a:rPr>
              <a:t> age categories.  On seeing the  SNK graph, I can say that the old age and middle age group shows higher After blood sugar levels compared to the young age group.</a:t>
            </a:r>
            <a:endParaRPr lang="en-US" sz="1400" b="0" i="0" kern="1200" dirty="0">
              <a:solidFill>
                <a:schemeClr val="bg2"/>
              </a:solidFill>
              <a:latin typeface="+mj-lt"/>
              <a:ea typeface="+mj-ea"/>
              <a:cs typeface="+mj-cs"/>
            </a:endParaRPr>
          </a:p>
        </p:txBody>
      </p:sp>
      <p:grpSp>
        <p:nvGrpSpPr>
          <p:cNvPr id="84" name="Group 83">
            <a:extLst>
              <a:ext uri="{FF2B5EF4-FFF2-40B4-BE49-F238E27FC236}">
                <a16:creationId xmlns:a16="http://schemas.microsoft.com/office/drawing/2014/main" id="{806CAC3A-41F9-44D6-A9E6-680493E2B5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5" name="Rectangle 84">
              <a:extLst>
                <a:ext uri="{FF2B5EF4-FFF2-40B4-BE49-F238E27FC236}">
                  <a16:creationId xmlns:a16="http://schemas.microsoft.com/office/drawing/2014/main" id="{F6332D44-12FF-4DF8-A766-FACE715A7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Freeform 5">
              <a:extLst>
                <a:ext uri="{FF2B5EF4-FFF2-40B4-BE49-F238E27FC236}">
                  <a16:creationId xmlns:a16="http://schemas.microsoft.com/office/drawing/2014/main" id="{76B3E882-88A6-4CF8-A43C-05B0AA694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87" name="Freeform 5">
              <a:extLst>
                <a:ext uri="{FF2B5EF4-FFF2-40B4-BE49-F238E27FC236}">
                  <a16:creationId xmlns:a16="http://schemas.microsoft.com/office/drawing/2014/main" id="{8306139E-0436-4D3B-81DE-5890AD930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4" name="Picture 3" descr="A screenshot of a cell size test&#10;&#10;Description automatically generated">
            <a:extLst>
              <a:ext uri="{FF2B5EF4-FFF2-40B4-BE49-F238E27FC236}">
                <a16:creationId xmlns:a16="http://schemas.microsoft.com/office/drawing/2014/main" id="{B5B884C0-DBB3-295F-86D5-125DB783A158}"/>
              </a:ext>
            </a:extLst>
          </p:cNvPr>
          <p:cNvPicPr>
            <a:picLocks noChangeAspect="1"/>
          </p:cNvPicPr>
          <p:nvPr/>
        </p:nvPicPr>
        <p:blipFill>
          <a:blip r:embed="rId3"/>
          <a:stretch>
            <a:fillRect/>
          </a:stretch>
        </p:blipFill>
        <p:spPr>
          <a:xfrm>
            <a:off x="300570" y="793519"/>
            <a:ext cx="2862579" cy="4692753"/>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696C86B6-7FC9-EDED-06D2-F55AAC148B50}"/>
              </a:ext>
            </a:extLst>
          </p:cNvPr>
          <p:cNvPicPr>
            <a:picLocks noChangeAspect="1"/>
          </p:cNvPicPr>
          <p:nvPr/>
        </p:nvPicPr>
        <p:blipFill>
          <a:blip r:embed="rId4"/>
          <a:stretch>
            <a:fillRect/>
          </a:stretch>
        </p:blipFill>
        <p:spPr>
          <a:xfrm>
            <a:off x="3835553" y="66174"/>
            <a:ext cx="3655845" cy="3857603"/>
          </a:xfrm>
          <a:prstGeom prst="rect">
            <a:avLst/>
          </a:prstGeom>
        </p:spPr>
      </p:pic>
      <p:pic>
        <p:nvPicPr>
          <p:cNvPr id="11" name="Picture 10" descr="A diagram of a number of objects&#10;&#10;Description automatically generated with medium confidence">
            <a:extLst>
              <a:ext uri="{FF2B5EF4-FFF2-40B4-BE49-F238E27FC236}">
                <a16:creationId xmlns:a16="http://schemas.microsoft.com/office/drawing/2014/main" id="{D9288D97-7357-1E5D-D19C-FCE91173DB3A}"/>
              </a:ext>
            </a:extLst>
          </p:cNvPr>
          <p:cNvPicPr>
            <a:picLocks noChangeAspect="1"/>
          </p:cNvPicPr>
          <p:nvPr/>
        </p:nvPicPr>
        <p:blipFill>
          <a:blip r:embed="rId5"/>
          <a:stretch>
            <a:fillRect/>
          </a:stretch>
        </p:blipFill>
        <p:spPr>
          <a:xfrm>
            <a:off x="4546532" y="4206680"/>
            <a:ext cx="3063364" cy="2266889"/>
          </a:xfrm>
          <a:prstGeom prst="rect">
            <a:avLst/>
          </a:prstGeom>
        </p:spPr>
      </p:pic>
    </p:spTree>
    <p:extLst>
      <p:ext uri="{BB962C8B-B14F-4D97-AF65-F5344CB8AC3E}">
        <p14:creationId xmlns:p14="http://schemas.microsoft.com/office/powerpoint/2010/main" val="3217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2" name="Rectangle 121">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3" name="Oval 122">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Oval 123">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5" name="Oval 124">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Oval 125">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7" name="Oval 126">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8"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9"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30"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2" name="Rectangle 131">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133">
            <a:extLst>
              <a:ext uri="{FF2B5EF4-FFF2-40B4-BE49-F238E27FC236}">
                <a16:creationId xmlns:a16="http://schemas.microsoft.com/office/drawing/2014/main" id="{A000C36E-AAFD-4188-BB55-FAE4A8272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6" name="Rectangle 135">
            <a:extLst>
              <a:ext uri="{FF2B5EF4-FFF2-40B4-BE49-F238E27FC236}">
                <a16:creationId xmlns:a16="http://schemas.microsoft.com/office/drawing/2014/main" id="{13CB6D4A-4ADE-4BAF-BB67-7E9E8AB2C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Oval 137">
            <a:extLst>
              <a:ext uri="{FF2B5EF4-FFF2-40B4-BE49-F238E27FC236}">
                <a16:creationId xmlns:a16="http://schemas.microsoft.com/office/drawing/2014/main" id="{2065753A-F15B-43F6-B811-03D543426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0" name="Freeform 5">
            <a:extLst>
              <a:ext uri="{FF2B5EF4-FFF2-40B4-BE49-F238E27FC236}">
                <a16:creationId xmlns:a16="http://schemas.microsoft.com/office/drawing/2014/main" id="{219AED55-7F29-4A42-9B4E-43EA0551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2" name="Freeform 5">
            <a:extLst>
              <a:ext uri="{FF2B5EF4-FFF2-40B4-BE49-F238E27FC236}">
                <a16:creationId xmlns:a16="http://schemas.microsoft.com/office/drawing/2014/main" id="{3394EDF3-F539-40F8-9354-FE0288582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44" name="Oval 143">
            <a:extLst>
              <a:ext uri="{FF2B5EF4-FFF2-40B4-BE49-F238E27FC236}">
                <a16:creationId xmlns:a16="http://schemas.microsoft.com/office/drawing/2014/main" id="{25236E71-242B-4CE7-96BC-B66F91F9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6" name="Freeform 5">
            <a:extLst>
              <a:ext uri="{FF2B5EF4-FFF2-40B4-BE49-F238E27FC236}">
                <a16:creationId xmlns:a16="http://schemas.microsoft.com/office/drawing/2014/main" id="{683A5930-ABB0-4C7A-8E96-AB945DFB0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C3DB3810-C6A2-97C4-5A5B-B79E137B0BCC}"/>
              </a:ext>
            </a:extLst>
          </p:cNvPr>
          <p:cNvSpPr>
            <a:spLocks noGrp="1"/>
          </p:cNvSpPr>
          <p:nvPr>
            <p:ph type="title"/>
          </p:nvPr>
        </p:nvSpPr>
        <p:spPr>
          <a:xfrm>
            <a:off x="8087208" y="973667"/>
            <a:ext cx="3326241" cy="4833745"/>
          </a:xfrm>
        </p:spPr>
        <p:txBody>
          <a:bodyPr vert="horz" lIns="91440" tIns="45720" rIns="91440" bIns="45720" rtlCol="0" anchor="ctr">
            <a:normAutofit fontScale="90000"/>
          </a:bodyPr>
          <a:lstStyle/>
          <a:p>
            <a:pPr>
              <a:lnSpc>
                <a:spcPct val="90000"/>
              </a:lnSpc>
            </a:pPr>
            <a:br>
              <a:rPr lang="en-US" sz="2000" dirty="0">
                <a:solidFill>
                  <a:srgbClr val="EBEBEB"/>
                </a:solidFill>
              </a:rPr>
            </a:br>
            <a:br>
              <a:rPr lang="en-US" sz="2000" dirty="0">
                <a:solidFill>
                  <a:srgbClr val="EBEBEB"/>
                </a:solidFill>
              </a:rPr>
            </a:br>
            <a:br>
              <a:rPr lang="en-US" sz="2000" dirty="0">
                <a:solidFill>
                  <a:srgbClr val="EBEBEB"/>
                </a:solidFill>
              </a:rPr>
            </a:br>
            <a:r>
              <a:rPr lang="en-US" sz="2000" dirty="0">
                <a:solidFill>
                  <a:srgbClr val="EBEBEB"/>
                </a:solidFill>
              </a:rPr>
              <a:t>Question-5</a:t>
            </a:r>
            <a:br>
              <a:rPr lang="en-US" sz="2000" dirty="0">
                <a:solidFill>
                  <a:srgbClr val="EBEBEB"/>
                </a:solidFill>
              </a:rPr>
            </a:br>
            <a:r>
              <a:rPr lang="en-US" sz="2000" dirty="0">
                <a:solidFill>
                  <a:srgbClr val="EBEBEB"/>
                </a:solidFill>
              </a:rPr>
              <a:t>Is there an interaction impact of age and state on the fasting blood sugar level?</a:t>
            </a:r>
            <a:br>
              <a:rPr lang="en-US" sz="2000" dirty="0">
                <a:solidFill>
                  <a:srgbClr val="EBEBEB"/>
                </a:solidFill>
              </a:rPr>
            </a:br>
            <a:br>
              <a:rPr lang="en-US" sz="2000" dirty="0">
                <a:solidFill>
                  <a:srgbClr val="EBEBEB"/>
                </a:solidFill>
              </a:rPr>
            </a:br>
            <a:r>
              <a:rPr lang="en-US" sz="2000" dirty="0">
                <a:solidFill>
                  <a:srgbClr val="EBEBEB"/>
                </a:solidFill>
              </a:rPr>
              <a:t>we have an unequal number of subjects in each category (unbalanced and hence we use PROC GLM instead) </a:t>
            </a:r>
            <a:br>
              <a:rPr lang="en-US" sz="2000" dirty="0">
                <a:solidFill>
                  <a:srgbClr val="EBEBEB"/>
                </a:solidFill>
              </a:rPr>
            </a:br>
            <a:r>
              <a:rPr lang="en-US" sz="2000" b="1" dirty="0">
                <a:solidFill>
                  <a:srgbClr val="EBEBEB"/>
                </a:solidFill>
              </a:rPr>
              <a:t>Two-way ANOVA</a:t>
            </a:r>
            <a:br>
              <a:rPr lang="en-US" sz="2000" b="1" dirty="0">
                <a:solidFill>
                  <a:srgbClr val="EBEBEB"/>
                </a:solidFill>
              </a:rPr>
            </a:br>
            <a:br>
              <a:rPr lang="en-US" sz="2000" b="1" dirty="0">
                <a:solidFill>
                  <a:srgbClr val="EBEBEB"/>
                </a:solidFill>
              </a:rPr>
            </a:br>
            <a:br>
              <a:rPr lang="en-US" sz="2000" dirty="0">
                <a:solidFill>
                  <a:srgbClr val="EBEBEB"/>
                </a:solidFill>
              </a:rPr>
            </a:br>
            <a:r>
              <a:rPr lang="en-US" sz="2000" dirty="0">
                <a:solidFill>
                  <a:srgbClr val="EBEBEB"/>
                </a:solidFill>
              </a:rPr>
              <a:t>Fasting Blood Sugar = Dependent Variables.</a:t>
            </a:r>
            <a:br>
              <a:rPr lang="en-US" sz="2000" dirty="0">
                <a:solidFill>
                  <a:srgbClr val="EBEBEB"/>
                </a:solidFill>
              </a:rPr>
            </a:br>
            <a:r>
              <a:rPr lang="en-US" sz="2000" dirty="0">
                <a:solidFill>
                  <a:srgbClr val="EBEBEB"/>
                </a:solidFill>
              </a:rPr>
              <a:t>Age=independent Variables.</a:t>
            </a:r>
            <a:br>
              <a:rPr lang="en-US" sz="2000" dirty="0">
                <a:solidFill>
                  <a:srgbClr val="EBEBEB"/>
                </a:solidFill>
              </a:rPr>
            </a:br>
            <a:r>
              <a:rPr lang="en-US" sz="2000" dirty="0">
                <a:solidFill>
                  <a:srgbClr val="EBEBEB"/>
                </a:solidFill>
              </a:rPr>
              <a:t>State=Independent Variables.</a:t>
            </a:r>
          </a:p>
        </p:txBody>
      </p:sp>
      <p:sp>
        <p:nvSpPr>
          <p:cNvPr id="148" name="Rectangle 147">
            <a:extLst>
              <a:ext uri="{FF2B5EF4-FFF2-40B4-BE49-F238E27FC236}">
                <a16:creationId xmlns:a16="http://schemas.microsoft.com/office/drawing/2014/main" id="{33E51D9F-DA72-49DE-9183-76B062B38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 Placeholder 2">
            <a:extLst>
              <a:ext uri="{FF2B5EF4-FFF2-40B4-BE49-F238E27FC236}">
                <a16:creationId xmlns:a16="http://schemas.microsoft.com/office/drawing/2014/main" id="{45943E0D-7B79-531B-7B4E-B5A209C063DD}"/>
              </a:ext>
            </a:extLst>
          </p:cNvPr>
          <p:cNvGraphicFramePr/>
          <p:nvPr>
            <p:extLst>
              <p:ext uri="{D42A27DB-BD31-4B8C-83A1-F6EECF244321}">
                <p14:modId xmlns:p14="http://schemas.microsoft.com/office/powerpoint/2010/main" val="1871808305"/>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171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8CA5C868-0A82-4975-8602-F49477C7D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686BF052-6C01-4917-B7DB-1FFCF2551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Freeform 5">
              <a:extLst>
                <a:ext uri="{FF2B5EF4-FFF2-40B4-BE49-F238E27FC236}">
                  <a16:creationId xmlns:a16="http://schemas.microsoft.com/office/drawing/2014/main" id="{9696179C-71E7-4A5B-B238-0AE1C74D63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7" name="Rectangle 46">
            <a:extLst>
              <a:ext uri="{FF2B5EF4-FFF2-40B4-BE49-F238E27FC236}">
                <a16:creationId xmlns:a16="http://schemas.microsoft.com/office/drawing/2014/main" id="{129EED8E-74E7-42E8-979B-7A783E78A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1">
            <a:extLst>
              <a:ext uri="{FF2B5EF4-FFF2-40B4-BE49-F238E27FC236}">
                <a16:creationId xmlns:a16="http://schemas.microsoft.com/office/drawing/2014/main" id="{53E7C580-A77C-EB82-F016-0E6D0DAC4497}"/>
              </a:ext>
            </a:extLst>
          </p:cNvPr>
          <p:cNvSpPr>
            <a:spLocks noGrp="1"/>
          </p:cNvSpPr>
          <p:nvPr>
            <p:ph type="title"/>
          </p:nvPr>
        </p:nvSpPr>
        <p:spPr>
          <a:xfrm>
            <a:off x="8160773" y="1277653"/>
            <a:ext cx="3020133" cy="3117366"/>
          </a:xfrm>
        </p:spPr>
        <p:txBody>
          <a:bodyPr vert="horz" lIns="91440" tIns="45720" rIns="91440" bIns="45720" rtlCol="0" anchor="b">
            <a:normAutofit fontScale="90000"/>
          </a:bodyPr>
          <a:lstStyle/>
          <a:p>
            <a:pPr>
              <a:lnSpc>
                <a:spcPct val="90000"/>
              </a:lnSpc>
            </a:pPr>
            <a:r>
              <a:rPr lang="en-US" sz="1500" b="0" i="0" kern="1200" dirty="0">
                <a:solidFill>
                  <a:schemeClr val="bg2"/>
                </a:solidFill>
                <a:latin typeface="+mj-lt"/>
                <a:ea typeface="+mj-ea"/>
                <a:cs typeface="+mj-cs"/>
              </a:rPr>
              <a:t>The P-value is 0.001, which is smaller than 0.05, we can reject the null hypothesis. This indicates there is an interaction impact of age and state on Fasting blood sugar level.</a:t>
            </a:r>
            <a:br>
              <a:rPr lang="en-US" sz="1500" b="0" i="0" kern="1200" dirty="0">
                <a:solidFill>
                  <a:schemeClr val="bg2"/>
                </a:solidFill>
                <a:latin typeface="+mj-lt"/>
                <a:ea typeface="+mj-ea"/>
                <a:cs typeface="+mj-cs"/>
              </a:rPr>
            </a:br>
            <a:r>
              <a:rPr lang="en-US" sz="1500" b="0" i="0" kern="1200" dirty="0">
                <a:solidFill>
                  <a:schemeClr val="bg2"/>
                </a:solidFill>
                <a:latin typeface="+mj-lt"/>
                <a:ea typeface="+mj-ea"/>
                <a:cs typeface="+mj-cs"/>
              </a:rPr>
              <a:t>P value 0.0001 for age which is smaller than 0.05 which indicates interaction on fasting blood sugar level and </a:t>
            </a:r>
            <a:br>
              <a:rPr lang="en-US" sz="1500" b="0" i="0" kern="1200" dirty="0">
                <a:solidFill>
                  <a:schemeClr val="bg2"/>
                </a:solidFill>
                <a:latin typeface="+mj-lt"/>
                <a:ea typeface="+mj-ea"/>
                <a:cs typeface="+mj-cs"/>
              </a:rPr>
            </a:br>
            <a:r>
              <a:rPr lang="en-US" sz="1500" b="0" i="0" kern="1200" dirty="0">
                <a:solidFill>
                  <a:schemeClr val="bg2"/>
                </a:solidFill>
                <a:latin typeface="+mj-lt"/>
                <a:ea typeface="+mj-ea"/>
                <a:cs typeface="+mj-cs"/>
              </a:rPr>
              <a:t>P values of 0.8 greater than 0.05 for Age and state </a:t>
            </a:r>
            <a:r>
              <a:rPr lang="en-IN" sz="1500" b="0" i="0" kern="1200" dirty="0">
                <a:solidFill>
                  <a:schemeClr val="bg2"/>
                </a:solidFill>
                <a:latin typeface="+mj-lt"/>
                <a:ea typeface="+mj-ea"/>
                <a:cs typeface="+mj-cs"/>
              </a:rPr>
              <a:t>do not have an </a:t>
            </a:r>
            <a:r>
              <a:rPr lang="en-IN" sz="1500" dirty="0"/>
              <a:t>interaction impact of age and state on Fasting blood sugar level.</a:t>
            </a:r>
            <a:br>
              <a:rPr lang="en-US" sz="1500" dirty="0"/>
            </a:br>
            <a:endParaRPr lang="en-US" sz="1500" b="0" i="0" kern="1200" dirty="0">
              <a:solidFill>
                <a:schemeClr val="bg2"/>
              </a:solidFill>
              <a:latin typeface="+mj-lt"/>
              <a:ea typeface="+mj-ea"/>
              <a:cs typeface="+mj-cs"/>
            </a:endParaRPr>
          </a:p>
        </p:txBody>
      </p:sp>
      <p:pic>
        <p:nvPicPr>
          <p:cNvPr id="14" name="Picture 13" descr="A screenshot of a computer screen&#10;&#10;Description automatically generated">
            <a:extLst>
              <a:ext uri="{FF2B5EF4-FFF2-40B4-BE49-F238E27FC236}">
                <a16:creationId xmlns:a16="http://schemas.microsoft.com/office/drawing/2014/main" id="{A10892C5-B515-77E4-D8CE-FDE3758A7B18}"/>
              </a:ext>
            </a:extLst>
          </p:cNvPr>
          <p:cNvPicPr>
            <a:picLocks noChangeAspect="1"/>
          </p:cNvPicPr>
          <p:nvPr/>
        </p:nvPicPr>
        <p:blipFill>
          <a:blip r:embed="rId3"/>
          <a:stretch>
            <a:fillRect/>
          </a:stretch>
        </p:blipFill>
        <p:spPr>
          <a:xfrm>
            <a:off x="1400772" y="613186"/>
            <a:ext cx="2856408" cy="3236724"/>
          </a:xfrm>
          <a:prstGeom prst="roundRect">
            <a:avLst>
              <a:gd name="adj" fmla="val 1858"/>
            </a:avLst>
          </a:prstGeom>
          <a:effectLst/>
        </p:spPr>
      </p:pic>
      <p:pic>
        <p:nvPicPr>
          <p:cNvPr id="20" name="Picture 19" descr="A white background with black text&#10;&#10;Description automatically generated">
            <a:extLst>
              <a:ext uri="{FF2B5EF4-FFF2-40B4-BE49-F238E27FC236}">
                <a16:creationId xmlns:a16="http://schemas.microsoft.com/office/drawing/2014/main" id="{9454F24E-640A-26F8-A54C-45C0D22BF970}"/>
              </a:ext>
            </a:extLst>
          </p:cNvPr>
          <p:cNvPicPr>
            <a:picLocks noChangeAspect="1"/>
          </p:cNvPicPr>
          <p:nvPr/>
        </p:nvPicPr>
        <p:blipFill>
          <a:blip r:embed="rId4"/>
          <a:stretch>
            <a:fillRect/>
          </a:stretch>
        </p:blipFill>
        <p:spPr>
          <a:xfrm>
            <a:off x="4420905" y="1767609"/>
            <a:ext cx="2996039" cy="1084772"/>
          </a:xfrm>
          <a:prstGeom prst="roundRect">
            <a:avLst>
              <a:gd name="adj" fmla="val 1858"/>
            </a:avLst>
          </a:prstGeom>
          <a:effectLst/>
        </p:spPr>
      </p:pic>
      <p:pic>
        <p:nvPicPr>
          <p:cNvPr id="16" name="Picture 15" descr="A screenshot of a data&#10;&#10;Description automatically generated">
            <a:extLst>
              <a:ext uri="{FF2B5EF4-FFF2-40B4-BE49-F238E27FC236}">
                <a16:creationId xmlns:a16="http://schemas.microsoft.com/office/drawing/2014/main" id="{8D3DA207-FF63-887D-02A7-77BF0045FEA0}"/>
              </a:ext>
            </a:extLst>
          </p:cNvPr>
          <p:cNvPicPr>
            <a:picLocks noChangeAspect="1"/>
          </p:cNvPicPr>
          <p:nvPr/>
        </p:nvPicPr>
        <p:blipFill>
          <a:blip r:embed="rId5"/>
          <a:stretch>
            <a:fillRect/>
          </a:stretch>
        </p:blipFill>
        <p:spPr>
          <a:xfrm>
            <a:off x="1273488" y="3864797"/>
            <a:ext cx="2983692" cy="1354560"/>
          </a:xfrm>
          <a:prstGeom prst="roundRect">
            <a:avLst>
              <a:gd name="adj" fmla="val 1858"/>
            </a:avLst>
          </a:prstGeom>
          <a:effectLst/>
        </p:spPr>
      </p:pic>
      <p:pic>
        <p:nvPicPr>
          <p:cNvPr id="18" name="Picture 17" descr="A close-up of a white background&#10;&#10;Description automatically generated">
            <a:extLst>
              <a:ext uri="{FF2B5EF4-FFF2-40B4-BE49-F238E27FC236}">
                <a16:creationId xmlns:a16="http://schemas.microsoft.com/office/drawing/2014/main" id="{E6F2D539-7434-7B16-B23F-349E85F5A16B}"/>
              </a:ext>
            </a:extLst>
          </p:cNvPr>
          <p:cNvPicPr>
            <a:picLocks noChangeAspect="1"/>
          </p:cNvPicPr>
          <p:nvPr/>
        </p:nvPicPr>
        <p:blipFill>
          <a:blip r:embed="rId6"/>
          <a:stretch>
            <a:fillRect/>
          </a:stretch>
        </p:blipFill>
        <p:spPr>
          <a:xfrm>
            <a:off x="4420905" y="5485892"/>
            <a:ext cx="2996039" cy="646021"/>
          </a:xfrm>
          <a:prstGeom prst="roundRect">
            <a:avLst>
              <a:gd name="adj" fmla="val 1858"/>
            </a:avLst>
          </a:prstGeom>
          <a:effectLst/>
        </p:spPr>
      </p:pic>
      <p:pic>
        <p:nvPicPr>
          <p:cNvPr id="22" name="Picture 21">
            <a:extLst>
              <a:ext uri="{FF2B5EF4-FFF2-40B4-BE49-F238E27FC236}">
                <a16:creationId xmlns:a16="http://schemas.microsoft.com/office/drawing/2014/main" id="{3A3C4245-4D6F-56EA-26EB-3B75D33047CB}"/>
              </a:ext>
            </a:extLst>
          </p:cNvPr>
          <p:cNvPicPr>
            <a:picLocks noChangeAspect="1"/>
          </p:cNvPicPr>
          <p:nvPr/>
        </p:nvPicPr>
        <p:blipFill>
          <a:blip r:embed="rId7"/>
          <a:stretch>
            <a:fillRect/>
          </a:stretch>
        </p:blipFill>
        <p:spPr>
          <a:xfrm>
            <a:off x="5534649" y="2874661"/>
            <a:ext cx="2626124" cy="2261917"/>
          </a:xfrm>
          <a:prstGeom prst="rect">
            <a:avLst/>
          </a:prstGeom>
        </p:spPr>
      </p:pic>
    </p:spTree>
    <p:extLst>
      <p:ext uri="{BB962C8B-B14F-4D97-AF65-F5344CB8AC3E}">
        <p14:creationId xmlns:p14="http://schemas.microsoft.com/office/powerpoint/2010/main" val="1455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1" name="Rectangle 3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3" name="Group 3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34" name="Rectangle 3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52B4D282-6428-97F2-B079-8F55064C5C1D}"/>
              </a:ext>
            </a:extLst>
          </p:cNvPr>
          <p:cNvSpPr>
            <a:spLocks noGrp="1"/>
          </p:cNvSpPr>
          <p:nvPr>
            <p:ph type="title"/>
          </p:nvPr>
        </p:nvSpPr>
        <p:spPr>
          <a:xfrm>
            <a:off x="4678420" y="1370143"/>
            <a:ext cx="6391270" cy="4157446"/>
          </a:xfrm>
        </p:spPr>
        <p:txBody>
          <a:bodyPr vert="horz" lIns="91440" tIns="45720" rIns="91440" bIns="45720" rtlCol="0" anchor="ctr">
            <a:normAutofit/>
          </a:bodyPr>
          <a:lstStyle/>
          <a:p>
            <a:pPr>
              <a:lnSpc>
                <a:spcPct val="90000"/>
              </a:lnSpc>
            </a:pPr>
            <a:br>
              <a:rPr lang="en-US" sz="1700" dirty="0">
                <a:solidFill>
                  <a:schemeClr val="tx1"/>
                </a:solidFill>
              </a:rPr>
            </a:br>
            <a:r>
              <a:rPr lang="en-US" sz="1700" dirty="0">
                <a:solidFill>
                  <a:schemeClr val="tx1"/>
                </a:solidFill>
              </a:rPr>
              <a:t>I run proc univariate and check whether data is normally distributed or not. Assuming data is normally distributed. </a:t>
            </a:r>
            <a:br>
              <a:rPr lang="en-US" sz="1700" dirty="0">
                <a:solidFill>
                  <a:schemeClr val="tx1"/>
                </a:solidFill>
              </a:rPr>
            </a:br>
            <a:br>
              <a:rPr lang="en-US" sz="1700" dirty="0">
                <a:solidFill>
                  <a:schemeClr val="tx1"/>
                </a:solidFill>
              </a:rPr>
            </a:br>
            <a:r>
              <a:rPr lang="en-US" sz="1700" dirty="0">
                <a:solidFill>
                  <a:schemeClr val="tx1"/>
                </a:solidFill>
              </a:rPr>
              <a:t>Hypothesis:</a:t>
            </a:r>
            <a:br>
              <a:rPr lang="en-US" sz="1700" dirty="0">
                <a:solidFill>
                  <a:schemeClr val="tx1"/>
                </a:solidFill>
              </a:rPr>
            </a:br>
            <a:br>
              <a:rPr lang="en-US" sz="1700" dirty="0">
                <a:solidFill>
                  <a:schemeClr val="tx1"/>
                </a:solidFill>
              </a:rPr>
            </a:br>
            <a:r>
              <a:rPr lang="en-US" sz="1700" dirty="0">
                <a:solidFill>
                  <a:schemeClr val="tx1"/>
                </a:solidFill>
              </a:rPr>
              <a:t> H0 (Null Hypothesis): There is no linear relationship between the After-blood sugar level and the before-blood sugar level.</a:t>
            </a:r>
            <a:br>
              <a:rPr lang="en-US" sz="1700" dirty="0">
                <a:solidFill>
                  <a:schemeClr val="tx1"/>
                </a:solidFill>
              </a:rPr>
            </a:br>
            <a:br>
              <a:rPr lang="en-US" sz="1700" dirty="0">
                <a:solidFill>
                  <a:schemeClr val="tx1"/>
                </a:solidFill>
              </a:rPr>
            </a:br>
            <a:r>
              <a:rPr lang="en-US" sz="1700" dirty="0">
                <a:solidFill>
                  <a:schemeClr val="tx1"/>
                </a:solidFill>
              </a:rPr>
              <a:t>  Ha(Alternative Hypothesis): There is a linear relationship between relationship between After blood sugar level and before-blood sugar level</a:t>
            </a:r>
            <a:br>
              <a:rPr lang="en-US" sz="1700" dirty="0">
                <a:solidFill>
                  <a:schemeClr val="tx1"/>
                </a:solidFill>
              </a:rPr>
            </a:br>
            <a:br>
              <a:rPr lang="en-US" sz="1700" dirty="0">
                <a:solidFill>
                  <a:schemeClr val="tx1"/>
                </a:solidFill>
              </a:rPr>
            </a:br>
            <a:br>
              <a:rPr lang="en-US" sz="1700" dirty="0">
                <a:solidFill>
                  <a:schemeClr val="tx1"/>
                </a:solidFill>
              </a:rPr>
            </a:br>
            <a:br>
              <a:rPr lang="en-US" sz="1700" dirty="0">
                <a:solidFill>
                  <a:schemeClr val="tx1"/>
                </a:solidFill>
              </a:rPr>
            </a:br>
            <a:endParaRPr lang="en-US" sz="1700" dirty="0">
              <a:solidFill>
                <a:schemeClr val="tx1"/>
              </a:solidFill>
            </a:endParaRPr>
          </a:p>
        </p:txBody>
      </p:sp>
      <p:sp>
        <p:nvSpPr>
          <p:cNvPr id="3" name="Text Placeholder 2">
            <a:extLst>
              <a:ext uri="{FF2B5EF4-FFF2-40B4-BE49-F238E27FC236}">
                <a16:creationId xmlns:a16="http://schemas.microsoft.com/office/drawing/2014/main" id="{CCF8772C-46FC-A0CD-FFD0-2EED877F8DFD}"/>
              </a:ext>
            </a:extLst>
          </p:cNvPr>
          <p:cNvSpPr>
            <a:spLocks noGrp="1"/>
          </p:cNvSpPr>
          <p:nvPr>
            <p:ph type="body" idx="1"/>
          </p:nvPr>
        </p:nvSpPr>
        <p:spPr>
          <a:xfrm>
            <a:off x="1121861" y="1370143"/>
            <a:ext cx="2913091" cy="4157446"/>
          </a:xfrm>
        </p:spPr>
        <p:txBody>
          <a:bodyPr vert="horz" lIns="91440" tIns="45720" rIns="91440" bIns="45720" rtlCol="0" anchor="ctr">
            <a:normAutofit/>
          </a:bodyPr>
          <a:lstStyle/>
          <a:p>
            <a:pPr algn="r"/>
            <a:r>
              <a:rPr lang="en-US" dirty="0"/>
              <a:t>Question-6 </a:t>
            </a:r>
            <a:br>
              <a:rPr lang="en-US" dirty="0"/>
            </a:br>
            <a:r>
              <a:rPr lang="en-US" dirty="0"/>
              <a:t>Is there a relationship between age and blood sugar levels before and after?</a:t>
            </a:r>
            <a:br>
              <a:rPr lang="en-US" dirty="0"/>
            </a:br>
            <a:endParaRPr lang="en-US" dirty="0"/>
          </a:p>
        </p:txBody>
      </p:sp>
      <p:cxnSp>
        <p:nvCxnSpPr>
          <p:cNvPr id="37" name="Straight Connector 3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0455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9" name="Rectangle 2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EEA375EC-26C1-B3C4-3E96-6FF96D5FFC53}"/>
              </a:ext>
            </a:extLst>
          </p:cNvPr>
          <p:cNvSpPr>
            <a:spLocks noGrp="1"/>
          </p:cNvSpPr>
          <p:nvPr>
            <p:ph type="title"/>
          </p:nvPr>
        </p:nvSpPr>
        <p:spPr>
          <a:xfrm>
            <a:off x="7007145" y="1241266"/>
            <a:ext cx="4535926" cy="4464209"/>
          </a:xfrm>
        </p:spPr>
        <p:txBody>
          <a:bodyPr vert="horz" lIns="91440" tIns="45720" rIns="91440" bIns="45720" rtlCol="0" anchor="b">
            <a:noAutofit/>
          </a:bodyPr>
          <a:lstStyle/>
          <a:p>
            <a:pPr>
              <a:lnSpc>
                <a:spcPct val="90000"/>
              </a:lnSpc>
            </a:pPr>
            <a:r>
              <a:rPr lang="en-US" sz="1500" b="0" i="0" kern="1200" dirty="0">
                <a:solidFill>
                  <a:schemeClr val="bg2"/>
                </a:solidFill>
                <a:latin typeface="+mj-lt"/>
                <a:ea typeface="+mj-ea"/>
                <a:cs typeface="+mj-cs"/>
              </a:rPr>
              <a:t>For the relation of "Age" </a:t>
            </a:r>
            <a:r>
              <a:rPr lang="en-US" sz="1500" dirty="0"/>
              <a:t>between</a:t>
            </a:r>
            <a:r>
              <a:rPr lang="en-US" sz="1500" b="0" i="0" kern="1200" dirty="0">
                <a:solidFill>
                  <a:schemeClr val="bg2"/>
                </a:solidFill>
                <a:latin typeface="+mj-lt"/>
                <a:ea typeface="+mj-ea"/>
                <a:cs typeface="+mj-cs"/>
              </a:rPr>
              <a:t> "Fasting_BloodSugar" and "After_BloodSugar," Pearson correlation coefficients are given.</a:t>
            </a:r>
            <a:br>
              <a:rPr lang="en-US" sz="1500" b="0" i="0" kern="1200" dirty="0">
                <a:solidFill>
                  <a:schemeClr val="bg2"/>
                </a:solidFill>
                <a:latin typeface="+mj-lt"/>
                <a:ea typeface="+mj-ea"/>
                <a:cs typeface="+mj-cs"/>
              </a:rPr>
            </a:br>
            <a:r>
              <a:rPr lang="en-US" sz="1500" b="0" i="0" kern="1200" dirty="0">
                <a:solidFill>
                  <a:schemeClr val="bg2"/>
                </a:solidFill>
                <a:latin typeface="+mj-lt"/>
                <a:ea typeface="+mj-ea"/>
                <a:cs typeface="+mj-cs"/>
              </a:rPr>
              <a:t>"Age" and "Fasting_BloodSugar" have a (p &lt;.0001) association."Age" and "After_BloodSugar" have a (p &lt;.0001) association. Which is smaller than 0.05 so we can accept the alternative hypothesis. There is a relation of age between fasting and after-blood sugar levels. </a:t>
            </a:r>
            <a:br>
              <a:rPr lang="en-US" sz="1500" b="0" i="0" kern="1200" dirty="0">
                <a:solidFill>
                  <a:schemeClr val="bg2"/>
                </a:solidFill>
                <a:latin typeface="+mj-lt"/>
                <a:ea typeface="+mj-ea"/>
                <a:cs typeface="+mj-cs"/>
              </a:rPr>
            </a:br>
            <a:r>
              <a:rPr lang="en-US" sz="1500" b="0" i="0" kern="1200" dirty="0">
                <a:solidFill>
                  <a:schemeClr val="bg2"/>
                </a:solidFill>
                <a:latin typeface="+mj-lt"/>
                <a:ea typeface="+mj-ea"/>
                <a:cs typeface="+mj-cs"/>
              </a:rPr>
              <a:t>In conclusion, there is a statistically significant positive association between blood sugar levels measured both before and after fasting </a:t>
            </a:r>
            <a:r>
              <a:rPr lang="en-US" sz="1500" dirty="0"/>
              <a:t>with</a:t>
            </a:r>
            <a:r>
              <a:rPr lang="en-US" sz="1500" b="0" i="0" kern="1200" dirty="0">
                <a:solidFill>
                  <a:schemeClr val="bg2"/>
                </a:solidFill>
                <a:latin typeface="+mj-lt"/>
                <a:ea typeface="+mj-ea"/>
                <a:cs typeface="+mj-cs"/>
              </a:rPr>
              <a:t> age.</a:t>
            </a:r>
            <a:br>
              <a:rPr lang="en-US" sz="1500" b="0" i="0" kern="1200" dirty="0">
                <a:solidFill>
                  <a:schemeClr val="bg2"/>
                </a:solidFill>
                <a:latin typeface="+mj-lt"/>
                <a:ea typeface="+mj-ea"/>
                <a:cs typeface="+mj-cs"/>
              </a:rPr>
            </a:br>
            <a:br>
              <a:rPr lang="en-US" sz="1500" b="0" i="0" kern="1200" dirty="0">
                <a:solidFill>
                  <a:schemeClr val="bg2"/>
                </a:solidFill>
                <a:latin typeface="+mj-lt"/>
                <a:ea typeface="+mj-ea"/>
                <a:cs typeface="+mj-cs"/>
              </a:rPr>
            </a:br>
            <a:br>
              <a:rPr lang="en-US" sz="1500" b="0" i="0" kern="1200" dirty="0">
                <a:solidFill>
                  <a:schemeClr val="bg2"/>
                </a:solidFill>
                <a:latin typeface="+mj-lt"/>
                <a:ea typeface="+mj-ea"/>
                <a:cs typeface="+mj-cs"/>
              </a:rPr>
            </a:br>
            <a:br>
              <a:rPr lang="en-US" sz="1500" b="0" i="0" kern="1200" dirty="0">
                <a:solidFill>
                  <a:schemeClr val="bg2"/>
                </a:solidFill>
                <a:latin typeface="+mj-lt"/>
                <a:ea typeface="+mj-ea"/>
                <a:cs typeface="+mj-cs"/>
              </a:rPr>
            </a:br>
            <a:br>
              <a:rPr lang="en-US" sz="1500" b="0" i="0" kern="1200" dirty="0">
                <a:solidFill>
                  <a:schemeClr val="bg2"/>
                </a:solidFill>
                <a:latin typeface="+mj-lt"/>
                <a:ea typeface="+mj-ea"/>
                <a:cs typeface="+mj-cs"/>
              </a:rPr>
            </a:br>
            <a:br>
              <a:rPr lang="en-US" sz="1500" b="0" i="0" kern="1200" dirty="0">
                <a:solidFill>
                  <a:schemeClr val="bg2"/>
                </a:solidFill>
                <a:latin typeface="+mj-lt"/>
                <a:ea typeface="+mj-ea"/>
                <a:cs typeface="+mj-cs"/>
              </a:rPr>
            </a:br>
            <a:endParaRPr lang="en-US" sz="1500" b="0" i="0" kern="1200" dirty="0">
              <a:solidFill>
                <a:schemeClr val="bg2"/>
              </a:solidFill>
              <a:latin typeface="+mj-lt"/>
              <a:ea typeface="+mj-ea"/>
              <a:cs typeface="+mj-cs"/>
            </a:endParaRPr>
          </a:p>
        </p:txBody>
      </p:sp>
      <p:grpSp>
        <p:nvGrpSpPr>
          <p:cNvPr id="31" name="Group 30">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32" name="Rectangle 31">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4"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3" name="Picture 2">
            <a:extLst>
              <a:ext uri="{FF2B5EF4-FFF2-40B4-BE49-F238E27FC236}">
                <a16:creationId xmlns:a16="http://schemas.microsoft.com/office/drawing/2014/main" id="{65C8237A-9072-6A92-E560-8A28C1938DCD}"/>
              </a:ext>
            </a:extLst>
          </p:cNvPr>
          <p:cNvPicPr>
            <a:picLocks noChangeAspect="1"/>
          </p:cNvPicPr>
          <p:nvPr/>
        </p:nvPicPr>
        <p:blipFill>
          <a:blip r:embed="rId3"/>
          <a:stretch>
            <a:fillRect/>
          </a:stretch>
        </p:blipFill>
        <p:spPr>
          <a:xfrm>
            <a:off x="860451" y="886489"/>
            <a:ext cx="4983737" cy="1292510"/>
          </a:xfrm>
          <a:prstGeom prst="rect">
            <a:avLst/>
          </a:prstGeom>
        </p:spPr>
      </p:pic>
      <p:pic>
        <p:nvPicPr>
          <p:cNvPr id="4" name="Picture 3">
            <a:extLst>
              <a:ext uri="{FF2B5EF4-FFF2-40B4-BE49-F238E27FC236}">
                <a16:creationId xmlns:a16="http://schemas.microsoft.com/office/drawing/2014/main" id="{6E1B6EBE-1D79-5D05-11B9-87695881F0FB}"/>
              </a:ext>
            </a:extLst>
          </p:cNvPr>
          <p:cNvPicPr>
            <a:picLocks noChangeAspect="1"/>
          </p:cNvPicPr>
          <p:nvPr/>
        </p:nvPicPr>
        <p:blipFill>
          <a:blip r:embed="rId4"/>
          <a:stretch>
            <a:fillRect/>
          </a:stretch>
        </p:blipFill>
        <p:spPr>
          <a:xfrm>
            <a:off x="666466" y="2178999"/>
            <a:ext cx="4968671" cy="4069433"/>
          </a:xfrm>
          <a:prstGeom prst="rect">
            <a:avLst/>
          </a:prstGeom>
        </p:spPr>
      </p:pic>
    </p:spTree>
    <p:extLst>
      <p:ext uri="{BB962C8B-B14F-4D97-AF65-F5344CB8AC3E}">
        <p14:creationId xmlns:p14="http://schemas.microsoft.com/office/powerpoint/2010/main" val="44554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9" name="Rectangle 2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DC5D101-CEB5-C710-2E45-DBBAA67E342D}"/>
              </a:ext>
            </a:extLst>
          </p:cNvPr>
          <p:cNvSpPr>
            <a:spLocks noGrp="1"/>
          </p:cNvSpPr>
          <p:nvPr>
            <p:ph type="title"/>
          </p:nvPr>
        </p:nvSpPr>
        <p:spPr>
          <a:xfrm>
            <a:off x="5695061" y="1241266"/>
            <a:ext cx="5428551" cy="3153753"/>
          </a:xfrm>
        </p:spPr>
        <p:txBody>
          <a:bodyPr vert="horz" lIns="91440" tIns="45720" rIns="91440" bIns="45720" rtlCol="0" anchor="b">
            <a:normAutofit/>
          </a:bodyPr>
          <a:lstStyle/>
          <a:p>
            <a:pPr>
              <a:lnSpc>
                <a:spcPct val="90000"/>
              </a:lnSpc>
            </a:pPr>
            <a:r>
              <a:rPr lang="en-US" sz="3000" b="0" i="0" kern="1200" dirty="0">
                <a:solidFill>
                  <a:schemeClr val="bg2"/>
                </a:solidFill>
                <a:latin typeface="+mj-lt"/>
                <a:ea typeface="+mj-ea"/>
                <a:cs typeface="+mj-cs"/>
              </a:rPr>
              <a:t>Question-7</a:t>
            </a:r>
            <a:br>
              <a:rPr lang="en-US" sz="3000" b="0" i="0" kern="1200" dirty="0">
                <a:solidFill>
                  <a:schemeClr val="bg2"/>
                </a:solidFill>
                <a:latin typeface="+mj-lt"/>
                <a:ea typeface="+mj-ea"/>
                <a:cs typeface="+mj-cs"/>
              </a:rPr>
            </a:br>
            <a:r>
              <a:rPr lang="en-US" sz="3000" b="0" i="0" kern="1200" dirty="0">
                <a:solidFill>
                  <a:schemeClr val="bg2"/>
                </a:solidFill>
                <a:latin typeface="+mj-lt"/>
                <a:ea typeface="+mj-ea"/>
                <a:cs typeface="+mj-cs"/>
              </a:rPr>
              <a:t>How can the relation between blood sugar levels before and after be visually represented using a scatter plot?</a:t>
            </a:r>
          </a:p>
        </p:txBody>
      </p:sp>
      <p:grpSp>
        <p:nvGrpSpPr>
          <p:cNvPr id="31" name="Group 30">
            <a:extLst>
              <a:ext uri="{FF2B5EF4-FFF2-40B4-BE49-F238E27FC236}">
                <a16:creationId xmlns:a16="http://schemas.microsoft.com/office/drawing/2014/main" id="{7D71E4A8-9F60-4021-8338-7F6E0D0CE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32" name="Rectangle 31">
              <a:extLst>
                <a:ext uri="{FF2B5EF4-FFF2-40B4-BE49-F238E27FC236}">
                  <a16:creationId xmlns:a16="http://schemas.microsoft.com/office/drawing/2014/main" id="{BB91A332-92C9-422C-A49C-7EAA6A8FF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Freeform 5">
              <a:extLst>
                <a:ext uri="{FF2B5EF4-FFF2-40B4-BE49-F238E27FC236}">
                  <a16:creationId xmlns:a16="http://schemas.microsoft.com/office/drawing/2014/main" id="{FA669253-2B94-4C72-AFAC-01DB82079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4" name="Freeform 5">
              <a:extLst>
                <a:ext uri="{FF2B5EF4-FFF2-40B4-BE49-F238E27FC236}">
                  <a16:creationId xmlns:a16="http://schemas.microsoft.com/office/drawing/2014/main" id="{2AC8B09A-FC81-4662-BD96-116D1103C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6" name="Picture 5">
            <a:extLst>
              <a:ext uri="{FF2B5EF4-FFF2-40B4-BE49-F238E27FC236}">
                <a16:creationId xmlns:a16="http://schemas.microsoft.com/office/drawing/2014/main" id="{7CB2FAE7-3C67-26AF-D369-D08CE791426B}"/>
              </a:ext>
            </a:extLst>
          </p:cNvPr>
          <p:cNvPicPr>
            <a:picLocks noChangeAspect="1"/>
          </p:cNvPicPr>
          <p:nvPr/>
        </p:nvPicPr>
        <p:blipFill>
          <a:blip r:embed="rId3"/>
          <a:stretch>
            <a:fillRect/>
          </a:stretch>
        </p:blipFill>
        <p:spPr>
          <a:xfrm>
            <a:off x="549888" y="402165"/>
            <a:ext cx="4286453" cy="3007861"/>
          </a:xfrm>
          <a:prstGeom prst="rect">
            <a:avLst/>
          </a:prstGeom>
        </p:spPr>
      </p:pic>
      <p:pic>
        <p:nvPicPr>
          <p:cNvPr id="4" name="Picture 3">
            <a:extLst>
              <a:ext uri="{FF2B5EF4-FFF2-40B4-BE49-F238E27FC236}">
                <a16:creationId xmlns:a16="http://schemas.microsoft.com/office/drawing/2014/main" id="{D2C9D45C-62FB-3FA4-8276-CC04E089D9C9}"/>
              </a:ext>
            </a:extLst>
          </p:cNvPr>
          <p:cNvPicPr>
            <a:picLocks noChangeAspect="1"/>
          </p:cNvPicPr>
          <p:nvPr/>
        </p:nvPicPr>
        <p:blipFill>
          <a:blip r:embed="rId4"/>
          <a:stretch>
            <a:fillRect/>
          </a:stretch>
        </p:blipFill>
        <p:spPr>
          <a:xfrm>
            <a:off x="349555" y="3943350"/>
            <a:ext cx="4286453" cy="2143125"/>
          </a:xfrm>
          <a:prstGeom prst="rect">
            <a:avLst/>
          </a:prstGeom>
        </p:spPr>
      </p:pic>
    </p:spTree>
    <p:extLst>
      <p:ext uri="{BB962C8B-B14F-4D97-AF65-F5344CB8AC3E}">
        <p14:creationId xmlns:p14="http://schemas.microsoft.com/office/powerpoint/2010/main" val="3699097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DB6C54-2C41-30E2-92E3-12985C57A720}"/>
              </a:ext>
            </a:extLst>
          </p:cNvPr>
          <p:cNvSpPr>
            <a:spLocks noGrp="1"/>
          </p:cNvSpPr>
          <p:nvPr>
            <p:ph type="title"/>
          </p:nvPr>
        </p:nvSpPr>
        <p:spPr>
          <a:xfrm>
            <a:off x="8310665" y="2129572"/>
            <a:ext cx="3161016" cy="3153753"/>
          </a:xfrm>
        </p:spPr>
        <p:txBody>
          <a:bodyPr vert="horz" lIns="91440" tIns="45720" rIns="91440" bIns="45720" rtlCol="0" anchor="b">
            <a:noAutofit/>
          </a:bodyPr>
          <a:lstStyle/>
          <a:p>
            <a:pPr>
              <a:lnSpc>
                <a:spcPct val="90000"/>
              </a:lnSpc>
            </a:pPr>
            <a:r>
              <a:rPr lang="en-US" sz="1500" b="0" i="0" kern="1200" dirty="0">
                <a:solidFill>
                  <a:srgbClr val="EBEBEB"/>
                </a:solidFill>
                <a:latin typeface="+mj-lt"/>
                <a:ea typeface="+mj-ea"/>
                <a:cs typeface="+mj-cs"/>
              </a:rPr>
              <a:t>There is a significant positive relationship (p &lt;.0001) between "</a:t>
            </a:r>
            <a:r>
              <a:rPr lang="en-US" sz="1500" b="0" i="0" kern="1200" dirty="0" err="1">
                <a:solidFill>
                  <a:srgbClr val="EBEBEB"/>
                </a:solidFill>
                <a:latin typeface="+mj-lt"/>
                <a:ea typeface="+mj-ea"/>
                <a:cs typeface="+mj-cs"/>
              </a:rPr>
              <a:t>Fasting_BloodSugar</a:t>
            </a:r>
            <a:r>
              <a:rPr lang="en-US" sz="1500" b="0" i="0" kern="1200" dirty="0">
                <a:solidFill>
                  <a:srgbClr val="EBEBEB"/>
                </a:solidFill>
                <a:latin typeface="+mj-lt"/>
                <a:ea typeface="+mj-ea"/>
                <a:cs typeface="+mj-cs"/>
              </a:rPr>
              <a:t>" and "</a:t>
            </a:r>
            <a:r>
              <a:rPr lang="en-US" sz="1500" b="0" i="0" kern="1200" dirty="0" err="1">
                <a:solidFill>
                  <a:srgbClr val="EBEBEB"/>
                </a:solidFill>
                <a:latin typeface="+mj-lt"/>
                <a:ea typeface="+mj-ea"/>
                <a:cs typeface="+mj-cs"/>
              </a:rPr>
              <a:t>After_BloodSugar</a:t>
            </a:r>
            <a:r>
              <a:rPr lang="en-US" sz="1500" b="0" i="0" kern="1200" dirty="0">
                <a:solidFill>
                  <a:srgbClr val="EBEBEB"/>
                </a:solidFill>
                <a:latin typeface="+mj-lt"/>
                <a:ea typeface="+mj-ea"/>
                <a:cs typeface="+mj-cs"/>
              </a:rPr>
              <a:t>" according to the correlation value </a:t>
            </a:r>
            <a:r>
              <a:rPr lang="en-US" sz="1500" b="0" i="0" kern="1200">
                <a:solidFill>
                  <a:srgbClr val="EBEBEB"/>
                </a:solidFill>
                <a:latin typeface="+mj-lt"/>
                <a:ea typeface="+mj-ea"/>
                <a:cs typeface="+mj-cs"/>
              </a:rPr>
              <a:t>of 0.933</a:t>
            </a:r>
            <a:br>
              <a:rPr lang="en-US" sz="1500" b="0" i="0" kern="1200" dirty="0">
                <a:solidFill>
                  <a:srgbClr val="EBEBEB"/>
                </a:solidFill>
                <a:latin typeface="+mj-lt"/>
                <a:ea typeface="+mj-ea"/>
                <a:cs typeface="+mj-cs"/>
              </a:rPr>
            </a:br>
            <a:r>
              <a:rPr lang="en-US" sz="1500" b="0" i="0" kern="1200" dirty="0">
                <a:solidFill>
                  <a:srgbClr val="EBEBEB"/>
                </a:solidFill>
                <a:latin typeface="+mj-lt"/>
                <a:ea typeface="+mj-ea"/>
                <a:cs typeface="+mj-cs"/>
              </a:rPr>
              <a:t>To summarize, the scatter plot displays the relationship between blood sugar levels after fasting and fasting, and the correlation coefficients provide quantitative evidence of a high positive correlation between the two variables.</a:t>
            </a:r>
            <a:br>
              <a:rPr lang="en-US" sz="1500" b="0" i="0" kern="1200" dirty="0">
                <a:solidFill>
                  <a:srgbClr val="EBEBEB"/>
                </a:solidFill>
                <a:latin typeface="+mj-lt"/>
                <a:ea typeface="+mj-ea"/>
                <a:cs typeface="+mj-cs"/>
              </a:rPr>
            </a:br>
            <a:br>
              <a:rPr lang="en-US" sz="1500" b="0" i="0" kern="1200" dirty="0">
                <a:solidFill>
                  <a:srgbClr val="EBEBEB"/>
                </a:solidFill>
                <a:latin typeface="+mj-lt"/>
                <a:ea typeface="+mj-ea"/>
                <a:cs typeface="+mj-cs"/>
              </a:rPr>
            </a:br>
            <a:br>
              <a:rPr lang="en-US" sz="1500" b="0" i="0" kern="1200" dirty="0">
                <a:solidFill>
                  <a:srgbClr val="EBEBEB"/>
                </a:solidFill>
                <a:latin typeface="+mj-lt"/>
                <a:ea typeface="+mj-ea"/>
                <a:cs typeface="+mj-cs"/>
              </a:rPr>
            </a:br>
            <a:br>
              <a:rPr lang="en-US" sz="1500" b="0" i="0" kern="1200" dirty="0">
                <a:solidFill>
                  <a:srgbClr val="EBEBEB"/>
                </a:solidFill>
                <a:latin typeface="+mj-lt"/>
                <a:ea typeface="+mj-ea"/>
                <a:cs typeface="+mj-cs"/>
              </a:rPr>
            </a:br>
            <a:br>
              <a:rPr lang="en-US" sz="1500" b="0" i="0" kern="1200" dirty="0">
                <a:solidFill>
                  <a:srgbClr val="EBEBEB"/>
                </a:solidFill>
                <a:latin typeface="+mj-lt"/>
                <a:ea typeface="+mj-ea"/>
                <a:cs typeface="+mj-cs"/>
              </a:rPr>
            </a:br>
            <a:endParaRPr lang="en-US" sz="1500" b="0" i="0" kern="1200" dirty="0">
              <a:solidFill>
                <a:srgbClr val="EBEBEB"/>
              </a:solidFill>
              <a:latin typeface="+mj-lt"/>
              <a:ea typeface="+mj-ea"/>
              <a:cs typeface="+mj-cs"/>
            </a:endParaRP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5" name="Picture 4">
            <a:extLst>
              <a:ext uri="{FF2B5EF4-FFF2-40B4-BE49-F238E27FC236}">
                <a16:creationId xmlns:a16="http://schemas.microsoft.com/office/drawing/2014/main" id="{DA0FBD66-FEA0-7E23-808D-278D011339E2}"/>
              </a:ext>
            </a:extLst>
          </p:cNvPr>
          <p:cNvPicPr>
            <a:picLocks noChangeAspect="1"/>
          </p:cNvPicPr>
          <p:nvPr/>
        </p:nvPicPr>
        <p:blipFill>
          <a:blip r:embed="rId3"/>
          <a:stretch>
            <a:fillRect/>
          </a:stretch>
        </p:blipFill>
        <p:spPr>
          <a:xfrm>
            <a:off x="1061780" y="672261"/>
            <a:ext cx="6111770" cy="4694327"/>
          </a:xfrm>
          <a:prstGeom prst="rect">
            <a:avLst/>
          </a:prstGeom>
        </p:spPr>
      </p:pic>
    </p:spTree>
    <p:extLst>
      <p:ext uri="{BB962C8B-B14F-4D97-AF65-F5344CB8AC3E}">
        <p14:creationId xmlns:p14="http://schemas.microsoft.com/office/powerpoint/2010/main" val="134071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5" name="Rectangle 54">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Oval 5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Oval 56">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Oval 57">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Oval 58">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Oval 59">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62"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63"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5" name="Rectangle 64">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67" name="Group 66">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8" name="Rectangle 67">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71" name="Rectangle 70">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TextBox 2">
            <a:extLst>
              <a:ext uri="{FF2B5EF4-FFF2-40B4-BE49-F238E27FC236}">
                <a16:creationId xmlns:a16="http://schemas.microsoft.com/office/drawing/2014/main" id="{8771C13C-36D9-F05D-76C5-7916DB920F7A}"/>
              </a:ext>
            </a:extLst>
          </p:cNvPr>
          <p:cNvGraphicFramePr/>
          <p:nvPr>
            <p:extLst>
              <p:ext uri="{D42A27DB-BD31-4B8C-83A1-F6EECF244321}">
                <p14:modId xmlns:p14="http://schemas.microsoft.com/office/powerpoint/2010/main" val="179394933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246314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87B0CD-AFAE-471B-9942-6B1D00B5C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DD093738-88B9-45F2-8F7A-78E2A97B7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10C0501-C29B-462F-8F69-CCC0BBBEA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92276AA8-7398-0A29-CC5B-74E521225251}"/>
              </a:ext>
            </a:extLst>
          </p:cNvPr>
          <p:cNvPicPr>
            <a:picLocks noChangeAspect="1"/>
          </p:cNvPicPr>
          <p:nvPr/>
        </p:nvPicPr>
        <p:blipFill>
          <a:blip r:embed="rId2"/>
          <a:stretch>
            <a:fillRect/>
          </a:stretch>
        </p:blipFill>
        <p:spPr>
          <a:xfrm>
            <a:off x="1286934" y="2244310"/>
            <a:ext cx="4487332" cy="2363234"/>
          </a:xfrm>
          <a:prstGeom prst="rect">
            <a:avLst/>
          </a:prstGeom>
        </p:spPr>
      </p:pic>
      <p:pic>
        <p:nvPicPr>
          <p:cNvPr id="3" name="Picture 2">
            <a:extLst>
              <a:ext uri="{FF2B5EF4-FFF2-40B4-BE49-F238E27FC236}">
                <a16:creationId xmlns:a16="http://schemas.microsoft.com/office/drawing/2014/main" id="{58282D80-152F-5770-7DFA-C830E4E3EE7A}"/>
              </a:ext>
            </a:extLst>
          </p:cNvPr>
          <p:cNvPicPr>
            <a:picLocks noChangeAspect="1"/>
          </p:cNvPicPr>
          <p:nvPr/>
        </p:nvPicPr>
        <p:blipFill>
          <a:blip r:embed="rId3"/>
          <a:stretch>
            <a:fillRect/>
          </a:stretch>
        </p:blipFill>
        <p:spPr>
          <a:xfrm>
            <a:off x="6417732" y="2390970"/>
            <a:ext cx="4487332" cy="2069913"/>
          </a:xfrm>
          <a:prstGeom prst="rect">
            <a:avLst/>
          </a:prstGeom>
        </p:spPr>
      </p:pic>
    </p:spTree>
    <p:extLst>
      <p:ext uri="{BB962C8B-B14F-4D97-AF65-F5344CB8AC3E}">
        <p14:creationId xmlns:p14="http://schemas.microsoft.com/office/powerpoint/2010/main" val="197963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7" name="Rectangle 46">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8"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50" name="Rectangle 49">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2" name="Group 51">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4"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pic>
        <p:nvPicPr>
          <p:cNvPr id="4" name="Picture 3">
            <a:extLst>
              <a:ext uri="{FF2B5EF4-FFF2-40B4-BE49-F238E27FC236}">
                <a16:creationId xmlns:a16="http://schemas.microsoft.com/office/drawing/2014/main" id="{93AAD2DC-AA6E-494E-F061-1991085D12CA}"/>
              </a:ext>
            </a:extLst>
          </p:cNvPr>
          <p:cNvPicPr>
            <a:picLocks noChangeAspect="1"/>
          </p:cNvPicPr>
          <p:nvPr/>
        </p:nvPicPr>
        <p:blipFill rotWithShape="1">
          <a:blip r:embed="rId3">
            <a:duotone>
              <a:prstClr val="black"/>
              <a:schemeClr val="accent5">
                <a:tint val="45000"/>
                <a:satMod val="400000"/>
              </a:schemeClr>
            </a:duotone>
            <a:alphaModFix amt="25000"/>
          </a:blip>
          <a:srcRect t="17875" r="-1" b="-1"/>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7ED8DFFA-9980-4D71-E2BC-120DA9FCA76F}"/>
              </a:ext>
            </a:extLst>
          </p:cNvPr>
          <p:cNvSpPr>
            <a:spLocks noGrp="1"/>
          </p:cNvSpPr>
          <p:nvPr>
            <p:ph type="title"/>
          </p:nvPr>
        </p:nvSpPr>
        <p:spPr>
          <a:xfrm>
            <a:off x="1154954" y="914400"/>
            <a:ext cx="8827245" cy="5010150"/>
          </a:xfrm>
        </p:spPr>
        <p:txBody>
          <a:bodyPr vert="horz" lIns="91440" tIns="45720" rIns="91440" bIns="45720" rtlCol="0" anchor="b">
            <a:normAutofit fontScale="90000"/>
          </a:bodyPr>
          <a:lstStyle/>
          <a:p>
            <a:pPr marL="285750" indent="-285750">
              <a:lnSpc>
                <a:spcPct val="90000"/>
              </a:lnSpc>
              <a:buFont typeface="Wingdings" panose="05000000000000000000" pitchFamily="2" charset="2"/>
              <a:buChar char="v"/>
            </a:pPr>
            <a:r>
              <a:rPr lang="en-US" sz="1800" dirty="0"/>
              <a:t>Objectives:</a:t>
            </a:r>
            <a:br>
              <a:rPr lang="en-US" sz="1800" dirty="0"/>
            </a:br>
            <a:br>
              <a:rPr lang="en-US" sz="1800" dirty="0"/>
            </a:br>
            <a:r>
              <a:rPr lang="en-US" sz="1800" dirty="0"/>
              <a:t>A study was conducted to determine whether a “DRUG A” helps to reduce fasting sugar levels.</a:t>
            </a:r>
            <a:br>
              <a:rPr lang="en-US" sz="1800" dirty="0"/>
            </a:br>
            <a:br>
              <a:rPr lang="en-US" sz="1800" dirty="0"/>
            </a:br>
            <a:r>
              <a:rPr lang="en-US" sz="1800" dirty="0"/>
              <a:t>patients enrolled for this study and before and after fasting sugar levels were taken at specific intervals.</a:t>
            </a:r>
            <a:br>
              <a:rPr lang="en-US" sz="1800" dirty="0"/>
            </a:br>
            <a:r>
              <a:rPr lang="en-US" sz="1800" dirty="0"/>
              <a:t> </a:t>
            </a:r>
            <a:br>
              <a:rPr lang="en-US" sz="1800" dirty="0"/>
            </a:br>
            <a:r>
              <a:rPr lang="en-US" sz="1800" dirty="0"/>
              <a:t>My objectives are to know how Factors like Age and state affect blood sugar levels.</a:t>
            </a:r>
            <a:br>
              <a:rPr lang="en-US" sz="1800" dirty="0"/>
            </a:br>
            <a:br>
              <a:rPr lang="en-US" sz="1800" dirty="0"/>
            </a:br>
            <a:r>
              <a:rPr lang="en-US" sz="1800" dirty="0"/>
              <a:t>Investigate the relationship between "DRUG A" administration and variations in fasting sugar levels both before and after treatment.</a:t>
            </a:r>
            <a:br>
              <a:rPr lang="en-US" sz="1800" dirty="0"/>
            </a:br>
            <a:br>
              <a:rPr lang="en-US" sz="1800" dirty="0"/>
            </a:br>
            <a:r>
              <a:rPr lang="en-US" sz="1800" dirty="0"/>
              <a:t>Determine whether the research population's fasting sugar levels varied significantly before and after "DRUG A" was administered.</a:t>
            </a:r>
            <a:br>
              <a:rPr lang="en-US" sz="1800" dirty="0"/>
            </a:br>
            <a:br>
              <a:rPr lang="en-US" sz="1800" dirty="0"/>
            </a:br>
            <a:r>
              <a:rPr lang="en-US" sz="1800" dirty="0"/>
              <a:t>Examine the study population's fasting blood sugar levels in various states to see whether there are any patterns or trends.</a:t>
            </a:r>
            <a:br>
              <a:rPr lang="en-US" sz="1800" dirty="0"/>
            </a:br>
            <a:br>
              <a:rPr lang="en-US" sz="1800" dirty="0"/>
            </a:br>
            <a:r>
              <a:rPr lang="en-US" sz="1800" dirty="0"/>
              <a:t>Based on the study's findings, suggest possible modifications or enhancements to the way "DRUG A" is administered.</a:t>
            </a:r>
          </a:p>
        </p:txBody>
      </p:sp>
      <p:sp>
        <p:nvSpPr>
          <p:cNvPr id="56" name="Rectangle 55">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670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4" name="Rectangle 63">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5" name="Oval 64">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Oval 65">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Oval 67">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Oval 68">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71"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72"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3" name="Rectangle 7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4" name="Group 73">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6"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77" name="Rectangle 7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1" name="TextBox 2">
            <a:extLst>
              <a:ext uri="{FF2B5EF4-FFF2-40B4-BE49-F238E27FC236}">
                <a16:creationId xmlns:a16="http://schemas.microsoft.com/office/drawing/2014/main" id="{C91696CC-F765-5E0F-18ED-A0EFF3A3FCF0}"/>
              </a:ext>
            </a:extLst>
          </p:cNvPr>
          <p:cNvGraphicFramePr/>
          <p:nvPr>
            <p:extLst>
              <p:ext uri="{D42A27DB-BD31-4B8C-83A1-F6EECF244321}">
                <p14:modId xmlns:p14="http://schemas.microsoft.com/office/powerpoint/2010/main" val="118364216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0178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black and white text&#10;&#10;Description automatically generated">
            <a:extLst>
              <a:ext uri="{FF2B5EF4-FFF2-40B4-BE49-F238E27FC236}">
                <a16:creationId xmlns:a16="http://schemas.microsoft.com/office/drawing/2014/main" id="{A501DCF2-175E-5882-5A9B-43113C5E48D6}"/>
              </a:ext>
            </a:extLst>
          </p:cNvPr>
          <p:cNvPicPr>
            <a:picLocks noChangeAspect="1"/>
          </p:cNvPicPr>
          <p:nvPr/>
        </p:nvPicPr>
        <p:blipFill>
          <a:blip r:embed="rId2"/>
          <a:stretch>
            <a:fillRect/>
          </a:stretch>
        </p:blipFill>
        <p:spPr>
          <a:xfrm>
            <a:off x="457202" y="1140666"/>
            <a:ext cx="3683111" cy="598311"/>
          </a:xfrm>
          <a:prstGeom prst="rect">
            <a:avLst/>
          </a:prstGeom>
        </p:spPr>
      </p:pic>
      <p:sp>
        <p:nvSpPr>
          <p:cNvPr id="32" name="Rectangle 31">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0D48433-B7E8-84E7-729B-0D4CF99B0C94}"/>
              </a:ext>
            </a:extLst>
          </p:cNvPr>
          <p:cNvPicPr>
            <a:picLocks noChangeAspect="1"/>
          </p:cNvPicPr>
          <p:nvPr/>
        </p:nvPicPr>
        <p:blipFill>
          <a:blip r:embed="rId3"/>
          <a:stretch>
            <a:fillRect/>
          </a:stretch>
        </p:blipFill>
        <p:spPr>
          <a:xfrm>
            <a:off x="4844092" y="667902"/>
            <a:ext cx="2416551" cy="1552634"/>
          </a:xfrm>
          <a:prstGeom prst="rect">
            <a:avLst/>
          </a:prstGeom>
        </p:spPr>
      </p:pic>
      <p:pic>
        <p:nvPicPr>
          <p:cNvPr id="12" name="Content Placeholder 11" descr="A screenshot of a table&#10;&#10;Description automatically generated">
            <a:extLst>
              <a:ext uri="{FF2B5EF4-FFF2-40B4-BE49-F238E27FC236}">
                <a16:creationId xmlns:a16="http://schemas.microsoft.com/office/drawing/2014/main" id="{A5AE7C98-3799-1B53-2F1B-A77A804C308C}"/>
              </a:ext>
            </a:extLst>
          </p:cNvPr>
          <p:cNvPicPr>
            <a:picLocks noChangeAspect="1"/>
          </p:cNvPicPr>
          <p:nvPr/>
        </p:nvPicPr>
        <p:blipFill>
          <a:blip r:embed="rId4"/>
          <a:stretch>
            <a:fillRect/>
          </a:stretch>
        </p:blipFill>
        <p:spPr>
          <a:xfrm>
            <a:off x="531906" y="3725682"/>
            <a:ext cx="2414016" cy="1946786"/>
          </a:xfrm>
          <a:prstGeom prst="rect">
            <a:avLst/>
          </a:prstGeom>
        </p:spPr>
      </p:pic>
      <p:sp>
        <p:nvSpPr>
          <p:cNvPr id="36" name="Rectangle 35">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A screenshot of a list of variables&#10;&#10;Description automatically generated">
            <a:extLst>
              <a:ext uri="{FF2B5EF4-FFF2-40B4-BE49-F238E27FC236}">
                <a16:creationId xmlns:a16="http://schemas.microsoft.com/office/drawing/2014/main" id="{5BB39A75-A095-C824-9132-1371E9AF211A}"/>
              </a:ext>
            </a:extLst>
          </p:cNvPr>
          <p:cNvPicPr>
            <a:picLocks noChangeAspect="1"/>
          </p:cNvPicPr>
          <p:nvPr/>
        </p:nvPicPr>
        <p:blipFill>
          <a:blip r:embed="rId5"/>
          <a:stretch>
            <a:fillRect/>
          </a:stretch>
        </p:blipFill>
        <p:spPr>
          <a:xfrm>
            <a:off x="3589389" y="3975166"/>
            <a:ext cx="3671254" cy="1447818"/>
          </a:xfrm>
          <a:prstGeom prst="rect">
            <a:avLst/>
          </a:prstGeom>
        </p:spPr>
      </p:pic>
      <p:sp>
        <p:nvSpPr>
          <p:cNvPr id="38" name="Rectangle 37">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5D154C6F-864A-16B6-D509-0A19981398A4}"/>
              </a:ext>
            </a:extLst>
          </p:cNvPr>
          <p:cNvPicPr>
            <a:picLocks noChangeAspect="1"/>
          </p:cNvPicPr>
          <p:nvPr/>
        </p:nvPicPr>
        <p:blipFill>
          <a:blip r:embed="rId6"/>
          <a:stretch>
            <a:fillRect/>
          </a:stretch>
        </p:blipFill>
        <p:spPr>
          <a:xfrm>
            <a:off x="7853268" y="854409"/>
            <a:ext cx="3567362" cy="2247437"/>
          </a:xfrm>
          <a:prstGeom prst="rect">
            <a:avLst/>
          </a:prstGeom>
        </p:spPr>
      </p:pic>
      <p:sp>
        <p:nvSpPr>
          <p:cNvPr id="40" name="Rectangle 39">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and blue text&#10;&#10;Description automatically generated">
            <a:extLst>
              <a:ext uri="{FF2B5EF4-FFF2-40B4-BE49-F238E27FC236}">
                <a16:creationId xmlns:a16="http://schemas.microsoft.com/office/drawing/2014/main" id="{C646C436-A933-EEB2-F5C8-A1118930D307}"/>
              </a:ext>
            </a:extLst>
          </p:cNvPr>
          <p:cNvPicPr>
            <a:picLocks noChangeAspect="1"/>
          </p:cNvPicPr>
          <p:nvPr/>
        </p:nvPicPr>
        <p:blipFill>
          <a:blip r:embed="rId7"/>
          <a:stretch>
            <a:fillRect/>
          </a:stretch>
        </p:blipFill>
        <p:spPr>
          <a:xfrm>
            <a:off x="7853007" y="4951750"/>
            <a:ext cx="3567362" cy="669430"/>
          </a:xfrm>
          <a:prstGeom prst="rect">
            <a:avLst/>
          </a:prstGeom>
        </p:spPr>
      </p:pic>
    </p:spTree>
    <p:extLst>
      <p:ext uri="{BB962C8B-B14F-4D97-AF65-F5344CB8AC3E}">
        <p14:creationId xmlns:p14="http://schemas.microsoft.com/office/powerpoint/2010/main" val="184996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9" name="Rectangle 8">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 name="Table 1">
            <a:extLst>
              <a:ext uri="{FF2B5EF4-FFF2-40B4-BE49-F238E27FC236}">
                <a16:creationId xmlns:a16="http://schemas.microsoft.com/office/drawing/2014/main" id="{70667CF3-B768-9910-1D7F-DE9AE7453D50}"/>
              </a:ext>
            </a:extLst>
          </p:cNvPr>
          <p:cNvGraphicFramePr>
            <a:graphicFrameLocks noGrp="1"/>
          </p:cNvGraphicFramePr>
          <p:nvPr>
            <p:extLst>
              <p:ext uri="{D42A27DB-BD31-4B8C-83A1-F6EECF244321}">
                <p14:modId xmlns:p14="http://schemas.microsoft.com/office/powerpoint/2010/main" val="874831833"/>
              </p:ext>
            </p:extLst>
          </p:nvPr>
        </p:nvGraphicFramePr>
        <p:xfrm>
          <a:off x="1126066" y="1305970"/>
          <a:ext cx="10035039" cy="4566468"/>
        </p:xfrm>
        <a:graphic>
          <a:graphicData uri="http://schemas.openxmlformats.org/drawingml/2006/table">
            <a:tbl>
              <a:tblPr firstRow="1" bandRow="1">
                <a:tableStyleId>{5C22544A-7EE6-4342-B048-85BDC9FD1C3A}</a:tableStyleId>
              </a:tblPr>
              <a:tblGrid>
                <a:gridCol w="3769934">
                  <a:extLst>
                    <a:ext uri="{9D8B030D-6E8A-4147-A177-3AD203B41FA5}">
                      <a16:colId xmlns:a16="http://schemas.microsoft.com/office/drawing/2014/main" val="554247442"/>
                    </a:ext>
                  </a:extLst>
                </a:gridCol>
                <a:gridCol w="3177644">
                  <a:extLst>
                    <a:ext uri="{9D8B030D-6E8A-4147-A177-3AD203B41FA5}">
                      <a16:colId xmlns:a16="http://schemas.microsoft.com/office/drawing/2014/main" val="4146422896"/>
                    </a:ext>
                  </a:extLst>
                </a:gridCol>
                <a:gridCol w="3087461">
                  <a:extLst>
                    <a:ext uri="{9D8B030D-6E8A-4147-A177-3AD203B41FA5}">
                      <a16:colId xmlns:a16="http://schemas.microsoft.com/office/drawing/2014/main" val="489243560"/>
                    </a:ext>
                  </a:extLst>
                </a:gridCol>
              </a:tblGrid>
              <a:tr h="308868">
                <a:tc>
                  <a:txBody>
                    <a:bodyPr/>
                    <a:lstStyle/>
                    <a:p>
                      <a:r>
                        <a:rPr lang="en-US" sz="1600">
                          <a:latin typeface="+mn-lt"/>
                        </a:rPr>
                        <a:t>Data cleaning Steps </a:t>
                      </a:r>
                    </a:p>
                  </a:txBody>
                  <a:tcPr marL="70197" marR="70197" marT="35099" marB="35099"/>
                </a:tc>
                <a:tc>
                  <a:txBody>
                    <a:bodyPr/>
                    <a:lstStyle/>
                    <a:p>
                      <a:r>
                        <a:rPr lang="en-US" sz="1600">
                          <a:latin typeface="+mn-lt"/>
                        </a:rPr>
                        <a:t>Project File 1</a:t>
                      </a:r>
                    </a:p>
                  </a:txBody>
                  <a:tcPr marL="70197" marR="70197" marT="35099" marB="35099"/>
                </a:tc>
                <a:tc>
                  <a:txBody>
                    <a:bodyPr/>
                    <a:lstStyle/>
                    <a:p>
                      <a:r>
                        <a:rPr lang="en-US" sz="1600">
                          <a:latin typeface="+mn-lt"/>
                        </a:rPr>
                        <a:t>Project File 2 </a:t>
                      </a:r>
                    </a:p>
                  </a:txBody>
                  <a:tcPr marL="70197" marR="70197" marT="35099" marB="35099"/>
                </a:tc>
                <a:extLst>
                  <a:ext uri="{0D108BD9-81ED-4DB2-BD59-A6C34878D82A}">
                    <a16:rowId xmlns:a16="http://schemas.microsoft.com/office/drawing/2014/main" val="1053743166"/>
                  </a:ext>
                </a:extLst>
              </a:tr>
              <a:tr h="800249">
                <a:tc>
                  <a:txBody>
                    <a:bodyPr/>
                    <a:lstStyle/>
                    <a:p>
                      <a:r>
                        <a:rPr lang="en-IN" sz="1600" dirty="0">
                          <a:latin typeface="+mn-lt"/>
                          <a:cs typeface="Times New Roman" panose="02020603050405020304" pitchFamily="18" charset="0"/>
                        </a:rPr>
                        <a:t>Excel File to comma-delimited CSV file to a text file to be imported into the SAS environment.</a:t>
                      </a:r>
                      <a:endParaRPr lang="en-US" sz="1600" dirty="0">
                        <a:latin typeface="+mn-lt"/>
                        <a:cs typeface="Times New Roman" panose="02020603050405020304" pitchFamily="18" charset="0"/>
                      </a:endParaRPr>
                    </a:p>
                  </a:txBody>
                  <a:tcPr marL="70197" marR="70197" marT="35099" marB="35099"/>
                </a:tc>
                <a:tc>
                  <a:txBody>
                    <a:bodyPr/>
                    <a:lstStyle/>
                    <a:p>
                      <a:pPr algn="ctr"/>
                      <a:r>
                        <a:rPr lang="en-IN" sz="1600" b="1">
                          <a:latin typeface="+mn-lt"/>
                          <a:cs typeface="Times New Roman" panose="02020603050405020304" pitchFamily="18" charset="0"/>
                        </a:rPr>
                        <a:t>3233 </a:t>
                      </a:r>
                      <a:r>
                        <a:rPr lang="en-IN" sz="1600" b="0">
                          <a:latin typeface="+mn-lt"/>
                          <a:cs typeface="Times New Roman" panose="02020603050405020304" pitchFamily="18" charset="0"/>
                        </a:rPr>
                        <a:t>observations and </a:t>
                      </a:r>
                      <a:r>
                        <a:rPr lang="en-IN" sz="1600" b="1">
                          <a:latin typeface="+mn-lt"/>
                          <a:cs typeface="Times New Roman" panose="02020603050405020304" pitchFamily="18" charset="0"/>
                        </a:rPr>
                        <a:t>6 </a:t>
                      </a:r>
                      <a:r>
                        <a:rPr lang="en-IN" sz="1600" b="0">
                          <a:latin typeface="+mn-lt"/>
                          <a:cs typeface="Times New Roman" panose="02020603050405020304" pitchFamily="18" charset="0"/>
                        </a:rPr>
                        <a:t>variables are seen</a:t>
                      </a:r>
                      <a:endParaRPr lang="en-US" sz="1600" b="0">
                        <a:latin typeface="+mn-lt"/>
                        <a:cs typeface="Times New Roman" panose="02020603050405020304" pitchFamily="18" charset="0"/>
                      </a:endParaRPr>
                    </a:p>
                  </a:txBody>
                  <a:tcPr marL="70197" marR="70197" marT="35099" marB="35099"/>
                </a:tc>
                <a:tc>
                  <a:txBody>
                    <a:bodyPr/>
                    <a:lstStyle/>
                    <a:p>
                      <a:r>
                        <a:rPr lang="en-IN" sz="1600" b="1">
                          <a:latin typeface="+mn-lt"/>
                          <a:cs typeface="Times New Roman" panose="02020603050405020304" pitchFamily="18" charset="0"/>
                        </a:rPr>
                        <a:t>      3200 </a:t>
                      </a:r>
                      <a:r>
                        <a:rPr lang="en-IN" sz="1600" b="0">
                          <a:latin typeface="+mn-lt"/>
                          <a:cs typeface="Times New Roman" panose="02020603050405020304" pitchFamily="18" charset="0"/>
                        </a:rPr>
                        <a:t>observations</a:t>
                      </a:r>
                    </a:p>
                    <a:p>
                      <a:r>
                        <a:rPr lang="en-IN" sz="1600" b="0">
                          <a:latin typeface="+mn-lt"/>
                          <a:cs typeface="Times New Roman" panose="02020603050405020304" pitchFamily="18" charset="0"/>
                        </a:rPr>
                        <a:t> and </a:t>
                      </a:r>
                      <a:r>
                        <a:rPr lang="en-IN" sz="1600" b="1">
                          <a:latin typeface="+mn-lt"/>
                          <a:cs typeface="Times New Roman" panose="02020603050405020304" pitchFamily="18" charset="0"/>
                        </a:rPr>
                        <a:t>2 </a:t>
                      </a:r>
                      <a:r>
                        <a:rPr lang="en-IN" sz="1600" b="0">
                          <a:latin typeface="+mn-lt"/>
                          <a:cs typeface="Times New Roman" panose="02020603050405020304" pitchFamily="18" charset="0"/>
                        </a:rPr>
                        <a:t>variables are seen</a:t>
                      </a:r>
                    </a:p>
                    <a:p>
                      <a:r>
                        <a:rPr lang="en-IN" sz="1600" b="1">
                          <a:latin typeface="+mn-lt"/>
                          <a:cs typeface="Times New Roman" panose="02020603050405020304" pitchFamily="18" charset="0"/>
                        </a:rPr>
                        <a:t>             </a:t>
                      </a:r>
                      <a:endParaRPr lang="en-US" sz="1600" b="1">
                        <a:latin typeface="+mn-lt"/>
                        <a:cs typeface="Times New Roman" panose="02020603050405020304" pitchFamily="18" charset="0"/>
                      </a:endParaRPr>
                    </a:p>
                  </a:txBody>
                  <a:tcPr marL="70197" marR="70197" marT="35099" marB="35099"/>
                </a:tc>
                <a:extLst>
                  <a:ext uri="{0D108BD9-81ED-4DB2-BD59-A6C34878D82A}">
                    <a16:rowId xmlns:a16="http://schemas.microsoft.com/office/drawing/2014/main" val="289570922"/>
                  </a:ext>
                </a:extLst>
              </a:tr>
              <a:tr h="11512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mn-lt"/>
                          <a:cs typeface="Times New Roman" panose="02020603050405020304" pitchFamily="18" charset="0"/>
                        </a:rPr>
                        <a:t> I Run the Proc frequency procedure to find any discrepancies in data.</a:t>
                      </a:r>
                      <a:endParaRPr lang="en-US" sz="1600" dirty="0">
                        <a:latin typeface="+mn-lt"/>
                        <a:cs typeface="Times New Roman" panose="02020603050405020304" pitchFamily="18" charset="0"/>
                      </a:endParaRPr>
                    </a:p>
                    <a:p>
                      <a:endParaRPr lang="en-US" sz="1600" dirty="0">
                        <a:latin typeface="+mn-lt"/>
                      </a:endParaRPr>
                    </a:p>
                  </a:txBody>
                  <a:tcPr marL="70197" marR="70197" marT="35099" marB="35099"/>
                </a:tc>
                <a:tc>
                  <a:txBody>
                    <a:bodyPr/>
                    <a:lstStyle/>
                    <a:p>
                      <a:r>
                        <a:rPr lang="en-US" sz="1600">
                          <a:latin typeface="+mn-lt"/>
                        </a:rPr>
                        <a:t>Where I can see missing data </a:t>
                      </a:r>
                    </a:p>
                    <a:p>
                      <a:r>
                        <a:rPr lang="en-US" sz="1600">
                          <a:latin typeface="+mn-lt"/>
                        </a:rPr>
                        <a:t>Age-16</a:t>
                      </a:r>
                    </a:p>
                    <a:p>
                      <a:r>
                        <a:rPr lang="en-US" sz="1600">
                          <a:latin typeface="+mn-lt"/>
                        </a:rPr>
                        <a:t>Length of stay-2</a:t>
                      </a:r>
                    </a:p>
                    <a:p>
                      <a:r>
                        <a:rPr lang="en-US" sz="1600">
                          <a:latin typeface="+mn-lt"/>
                        </a:rPr>
                        <a:t>total charge-205</a:t>
                      </a:r>
                    </a:p>
                    <a:p>
                      <a:endParaRPr lang="en-US" sz="1600">
                        <a:latin typeface="+mn-lt"/>
                      </a:endParaRPr>
                    </a:p>
                  </a:txBody>
                  <a:tcPr marL="70197" marR="70197" marT="35099" marB="35099"/>
                </a:tc>
                <a:tc>
                  <a:txBody>
                    <a:bodyPr/>
                    <a:lstStyle/>
                    <a:p>
                      <a:r>
                        <a:rPr lang="en-US" sz="1600" dirty="0">
                          <a:latin typeface="+mn-lt"/>
                        </a:rPr>
                        <a:t> No Missing data </a:t>
                      </a:r>
                    </a:p>
                    <a:p>
                      <a:r>
                        <a:rPr lang="en-US" sz="1600" dirty="0">
                          <a:latin typeface="+mn-lt"/>
                        </a:rPr>
                        <a:t>No Junk data</a:t>
                      </a:r>
                    </a:p>
                  </a:txBody>
                  <a:tcPr marL="70197" marR="70197" marT="35099" marB="35099"/>
                </a:tc>
                <a:extLst>
                  <a:ext uri="{0D108BD9-81ED-4DB2-BD59-A6C34878D82A}">
                    <a16:rowId xmlns:a16="http://schemas.microsoft.com/office/drawing/2014/main" val="3298696370"/>
                  </a:ext>
                </a:extLst>
              </a:tr>
              <a:tr h="519460">
                <a:tc>
                  <a:txBody>
                    <a:bodyPr/>
                    <a:lstStyle/>
                    <a:p>
                      <a:r>
                        <a:rPr lang="en-US" sz="1600">
                          <a:latin typeface="+mn-lt"/>
                        </a:rPr>
                        <a:t>Deleted all missing data of Age Length of stay and Total Charge</a:t>
                      </a:r>
                    </a:p>
                  </a:txBody>
                  <a:tcPr marL="70197" marR="70197" marT="35099" marB="35099"/>
                </a:tc>
                <a:tc>
                  <a:txBody>
                    <a:bodyPr/>
                    <a:lstStyle/>
                    <a:p>
                      <a:r>
                        <a:rPr lang="en-US" sz="1600">
                          <a:latin typeface="+mn-lt"/>
                        </a:rPr>
                        <a:t>3012 with 6 Variables left.</a:t>
                      </a:r>
                    </a:p>
                  </a:txBody>
                  <a:tcPr marL="70197" marR="70197" marT="35099" marB="35099"/>
                </a:tc>
                <a:tc>
                  <a:txBody>
                    <a:bodyPr/>
                    <a:lstStyle/>
                    <a:p>
                      <a:r>
                        <a:rPr lang="en-US" sz="1600">
                          <a:latin typeface="+mn-lt"/>
                        </a:rPr>
                        <a:t>3200 observation as it is.</a:t>
                      </a:r>
                    </a:p>
                  </a:txBody>
                  <a:tcPr marL="70197" marR="70197" marT="35099" marB="35099"/>
                </a:tc>
                <a:extLst>
                  <a:ext uri="{0D108BD9-81ED-4DB2-BD59-A6C34878D82A}">
                    <a16:rowId xmlns:a16="http://schemas.microsoft.com/office/drawing/2014/main" val="1773094593"/>
                  </a:ext>
                </a:extLst>
              </a:tr>
              <a:tr h="730052">
                <a:tc>
                  <a:txBody>
                    <a:bodyPr/>
                    <a:lstStyle/>
                    <a:p>
                      <a:endParaRPr lang="en-US" sz="1600">
                        <a:latin typeface="+mn-lt"/>
                      </a:endParaRPr>
                    </a:p>
                    <a:p>
                      <a:r>
                        <a:rPr lang="en-US" sz="1600">
                          <a:latin typeface="+mn-lt"/>
                        </a:rPr>
                        <a:t>Sorted both files with the Common Variable of Patient_ID</a:t>
                      </a:r>
                    </a:p>
                  </a:txBody>
                  <a:tcPr marL="70197" marR="70197" marT="35099" marB="35099"/>
                </a:tc>
                <a:tc>
                  <a:txBody>
                    <a:bodyPr/>
                    <a:lstStyle/>
                    <a:p>
                      <a:r>
                        <a:rPr lang="en-US" sz="1600">
                          <a:latin typeface="+mn-lt"/>
                        </a:rPr>
                        <a:t>Patient_ID</a:t>
                      </a:r>
                    </a:p>
                  </a:txBody>
                  <a:tcPr marL="70197" marR="70197" marT="35099" marB="35099"/>
                </a:tc>
                <a:tc>
                  <a:txBody>
                    <a:bodyPr/>
                    <a:lstStyle/>
                    <a:p>
                      <a:r>
                        <a:rPr lang="en-US" sz="1600">
                          <a:latin typeface="+mn-lt"/>
                        </a:rPr>
                        <a:t>Patient_ID</a:t>
                      </a:r>
                    </a:p>
                  </a:txBody>
                  <a:tcPr marL="70197" marR="70197" marT="35099" marB="35099"/>
                </a:tc>
                <a:extLst>
                  <a:ext uri="{0D108BD9-81ED-4DB2-BD59-A6C34878D82A}">
                    <a16:rowId xmlns:a16="http://schemas.microsoft.com/office/drawing/2014/main" val="2895859903"/>
                  </a:ext>
                </a:extLst>
              </a:tr>
              <a:tr h="730052">
                <a:tc>
                  <a:txBody>
                    <a:bodyPr/>
                    <a:lstStyle/>
                    <a:p>
                      <a:r>
                        <a:rPr lang="en-US" sz="1600" dirty="0">
                          <a:latin typeface="+mn-lt"/>
                        </a:rPr>
                        <a:t>Merge Both files (Inner joint) Rename Variables, create new Variables, and Drop Variables.</a:t>
                      </a:r>
                    </a:p>
                  </a:txBody>
                  <a:tcPr marL="70197" marR="70197" marT="35099" marB="35099"/>
                </a:tc>
                <a:tc>
                  <a:txBody>
                    <a:bodyPr/>
                    <a:lstStyle/>
                    <a:p>
                      <a:r>
                        <a:rPr lang="en-US" sz="1600">
                          <a:latin typeface="+mn-lt"/>
                        </a:rPr>
                        <a:t>After merging both files 2975 observations and 7 variables.</a:t>
                      </a:r>
                    </a:p>
                  </a:txBody>
                  <a:tcPr marL="70197" marR="70197" marT="35099" marB="35099"/>
                </a:tc>
                <a:tc>
                  <a:txBody>
                    <a:bodyPr/>
                    <a:lstStyle/>
                    <a:p>
                      <a:r>
                        <a:rPr lang="en-US" sz="1600" dirty="0">
                          <a:latin typeface="+mn-lt"/>
                        </a:rPr>
                        <a:t>I have 1000 Sample sizes after SRS sampling.</a:t>
                      </a:r>
                    </a:p>
                  </a:txBody>
                  <a:tcPr marL="70197" marR="70197" marT="35099" marB="35099"/>
                </a:tc>
                <a:extLst>
                  <a:ext uri="{0D108BD9-81ED-4DB2-BD59-A6C34878D82A}">
                    <a16:rowId xmlns:a16="http://schemas.microsoft.com/office/drawing/2014/main" val="918363587"/>
                  </a:ext>
                </a:extLst>
              </a:tr>
            </a:tbl>
          </a:graphicData>
        </a:graphic>
      </p:graphicFrame>
    </p:spTree>
    <p:extLst>
      <p:ext uri="{BB962C8B-B14F-4D97-AF65-F5344CB8AC3E}">
        <p14:creationId xmlns:p14="http://schemas.microsoft.com/office/powerpoint/2010/main" val="134738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14F4A2A-65C2-833F-5525-0BA2B4819A47}"/>
              </a:ext>
            </a:extLst>
          </p:cNvPr>
          <p:cNvPicPr>
            <a:picLocks noChangeAspect="1"/>
          </p:cNvPicPr>
          <p:nvPr/>
        </p:nvPicPr>
        <p:blipFill rotWithShape="1">
          <a:blip r:embed="rId2"/>
          <a:srcRect b="15094"/>
          <a:stretch/>
        </p:blipFill>
        <p:spPr>
          <a:xfrm>
            <a:off x="20" y="10"/>
            <a:ext cx="12191980" cy="6857990"/>
          </a:xfrm>
          <a:prstGeom prst="rect">
            <a:avLst/>
          </a:prstGeom>
        </p:spPr>
      </p:pic>
    </p:spTree>
    <p:extLst>
      <p:ext uri="{BB962C8B-B14F-4D97-AF65-F5344CB8AC3E}">
        <p14:creationId xmlns:p14="http://schemas.microsoft.com/office/powerpoint/2010/main" val="135471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733EBD-820A-4FA2-9A24-E3259DA7E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56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FC60DC0-7407-3B3B-DB22-03FCE9F6663B}"/>
              </a:ext>
            </a:extLst>
          </p:cNvPr>
          <p:cNvPicPr>
            <a:picLocks noChangeAspect="1"/>
          </p:cNvPicPr>
          <p:nvPr/>
        </p:nvPicPr>
        <p:blipFill rotWithShape="1">
          <a:blip r:embed="rId2"/>
          <a:srcRect r="1" b="20488"/>
          <a:stretch/>
        </p:blipFill>
        <p:spPr>
          <a:xfrm>
            <a:off x="643467" y="643467"/>
            <a:ext cx="10905066" cy="5571066"/>
          </a:xfrm>
          <a:prstGeom prst="rect">
            <a:avLst/>
          </a:prstGeom>
        </p:spPr>
      </p:pic>
      <p:sp>
        <p:nvSpPr>
          <p:cNvPr id="10" name="Rectangle 9">
            <a:extLst>
              <a:ext uri="{FF2B5EF4-FFF2-40B4-BE49-F238E27FC236}">
                <a16:creationId xmlns:a16="http://schemas.microsoft.com/office/drawing/2014/main" id="{6D4A187A-A5A0-48DF-94DB-432F7582D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7819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75838-7FA2-4AAF-9C77-E34C3B4AD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dirty="0"/>
          </a:p>
        </p:txBody>
      </p:sp>
      <p:sp useBgFill="1">
        <p:nvSpPr>
          <p:cNvPr id="12" name="Rectangle 11">
            <a:extLst>
              <a:ext uri="{FF2B5EF4-FFF2-40B4-BE49-F238E27FC236}">
                <a16:creationId xmlns:a16="http://schemas.microsoft.com/office/drawing/2014/main" id="{206B0C47-1CFB-42F6-B66C-063C5B601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85B938-6BC7-4B98-9953-B70B3646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 screen&#10;&#10;Description automatically generated">
            <a:extLst>
              <a:ext uri="{FF2B5EF4-FFF2-40B4-BE49-F238E27FC236}">
                <a16:creationId xmlns:a16="http://schemas.microsoft.com/office/drawing/2014/main" id="{CE852320-673A-0E1A-DE8C-267C2321761C}"/>
              </a:ext>
            </a:extLst>
          </p:cNvPr>
          <p:cNvPicPr>
            <a:picLocks noChangeAspect="1"/>
          </p:cNvPicPr>
          <p:nvPr/>
        </p:nvPicPr>
        <p:blipFill>
          <a:blip r:embed="rId2"/>
          <a:stretch>
            <a:fillRect/>
          </a:stretch>
        </p:blipFill>
        <p:spPr>
          <a:xfrm>
            <a:off x="2064351" y="1284394"/>
            <a:ext cx="2852065" cy="4283066"/>
          </a:xfrm>
          <a:prstGeom prst="rect">
            <a:avLst/>
          </a:prstGeom>
        </p:spPr>
      </p:pic>
      <p:pic>
        <p:nvPicPr>
          <p:cNvPr id="5" name="Picture 4" descr="A screenshot of a data&#10;&#10;Description automatically generated">
            <a:extLst>
              <a:ext uri="{FF2B5EF4-FFF2-40B4-BE49-F238E27FC236}">
                <a16:creationId xmlns:a16="http://schemas.microsoft.com/office/drawing/2014/main" id="{CB2DC60B-44F7-F426-3591-E441629A8832}"/>
              </a:ext>
            </a:extLst>
          </p:cNvPr>
          <p:cNvPicPr>
            <a:picLocks noChangeAspect="1"/>
          </p:cNvPicPr>
          <p:nvPr/>
        </p:nvPicPr>
        <p:blipFill>
          <a:blip r:embed="rId3"/>
          <a:stretch>
            <a:fillRect/>
          </a:stretch>
        </p:blipFill>
        <p:spPr>
          <a:xfrm>
            <a:off x="6554718" y="1284394"/>
            <a:ext cx="4293800" cy="4283066"/>
          </a:xfrm>
          <a:prstGeom prst="rect">
            <a:avLst/>
          </a:prstGeom>
        </p:spPr>
      </p:pic>
    </p:spTree>
    <p:extLst>
      <p:ext uri="{BB962C8B-B14F-4D97-AF65-F5344CB8AC3E}">
        <p14:creationId xmlns:p14="http://schemas.microsoft.com/office/powerpoint/2010/main" val="23812686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892</TotalTime>
  <Words>2077</Words>
  <Application>Microsoft Office PowerPoint</Application>
  <PresentationFormat>Widescreen</PresentationFormat>
  <Paragraphs>81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Century Gothic</vt:lpstr>
      <vt:lpstr>Wingdings</vt:lpstr>
      <vt:lpstr>Wingdings 3</vt:lpstr>
      <vt:lpstr>Ion Boardroom</vt:lpstr>
      <vt:lpstr>SAS  Project 3</vt:lpstr>
      <vt:lpstr>Introduction:    A study is conducted to determine whether drug A is reducing blood sugar levels.  There are 3400 patients enrolled for this study.  Patients come from two different states Arizona and California.   </vt:lpstr>
      <vt:lpstr>Objectives:  A study was conducted to determine whether a “DRUG A” helps to reduce fasting sugar levels.  patients enrolled for this study and before and after fasting sugar levels were taken at specific intervals.   My objectives are to know how Factors like Age and state affect blood sugar levels.  Investigate the relationship between "DRUG A" administration and variations in fasting sugar levels both before and after treatment.  Determine whether the research population's fasting sugar levels varied significantly before and after "DRUG A" was administered.  Examine the study population's fasting blood sugar levels in various states to see whether there are any patterns or trends.  Based on the study's findings, suggest possible modifications or enhancements to the way "DRUG A" is administered.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code performs a univariate analysis of the dataset Final_2 using the Proc Univariate technique, providing information on the data's normality distribution. Based on the findings, we're going to assume that the data is normally distributed and execute additional code to analyze the study questions.</vt:lpstr>
      <vt:lpstr> Objective: Using a paired t-test, compare the fasting sugar levels in the same group of patients before (Fasting_bloodSugar) and after (After_bloodSugar) the administration of "DRUG A".   Steps: First, define hypotheses.  Hypothesis Null (H0): Yes, Drug A lowers blood sugar levels both during and after fasting.   The alternative hypothesis (HA): No, Drug A does not lower blood sugar levels both during and after fasting.   Step 2:  Examining Hypotheses  To investigate the hypotheses, run a paired t-test using SAS.</vt:lpstr>
      <vt:lpstr>To determine whether there is a statistically significant difference in fasting sugar levels before and after the administration of "DRUG A" within the same group of patients, the paired t-test is the suitable statistical test.  There's significant evidence against the null hypothesis, as indicated by the very small p-value then 0.05 (Pr &gt; |t| &lt; 0.0001). As a result, we are going to conclude ): No, Drug A does not lower blood sugar levels both during and after fasting.       </vt:lpstr>
      <vt:lpstr>Question-2</vt:lpstr>
      <vt:lpstr>We expect a mean of 100 here we can see 112.3 which is different than 100. The P value is 0.0001 which is much lower than 0.05 which indicates strong evidence of rejecting the null hypothesis. we can say that the blood sugar level is different than 100. </vt:lpstr>
      <vt:lpstr>    Research Question-3  After drug A is administered, are there any mean differences in the fasting blood sugar levels between Arizona (AZ) and California (CA)?  Fasting Blood Sugar = Dependent Variable States = Independent Variable The alternative hypothesis will be (Ha): There is a mean difference between the two states.   The null hypothesis will be (H0): there is no mean difference between the two states.   To investigate the hypotheses, run a two-sample t-test using SAS. Check whether data is normally distributed or not also check the equality of variance. Assuming the data is normally Distributed.</vt:lpstr>
      <vt:lpstr>The equality of variance P value is 0.3, greater than 0.05. which indicates that the null hypothesis is true for the equality of variance. In the case of equality of variance check the pooled P value, which is 0.4 greater than 0.04 hence we accept the null hypothesis which says that there is no mean difference in fasting blood sugar between the two states.</vt:lpstr>
      <vt:lpstr>Research Question-4  Is there any difference in the mean of "After_BloodSugar" readings among the age groups?  I am assuming a normal distribution of the data.  Test: Hypothesis for the comparison of independent age groups are: Null Hypothesis: No difference in Means of fasting blood sugar among all age groups. Alternative hypothesis: difference in Means of fasting blood sugar among all age groups.  Test hypothesis using SAS one-way ANOVA.   Variables:  Age_Categories: Independent variable After_blood sugar level: Dependent variable.</vt:lpstr>
      <vt:lpstr>The p-value is 0.001 which is smaller than 0.05 hence we accept the alternative hypothesis and reject the null hypothesis, and hence we can conclude that there is an after-blood sugar level difference among age categories.  On seeing the  SNK graph, I can say that the old age and middle age group shows higher After blood sugar levels compared to the young age group.</vt:lpstr>
      <vt:lpstr>   Question-5 Is there an interaction impact of age and state on the fasting blood sugar level?  we have an unequal number of subjects in each category (unbalanced and hence we use PROC GLM instead)  Two-way ANOVA   Fasting Blood Sugar = Dependent Variables. Age=independent Variables. State=Independent Variables.</vt:lpstr>
      <vt:lpstr>The P-value is 0.001, which is smaller than 0.05, we can reject the null hypothesis. This indicates there is an interaction impact of age and state on Fasting blood sugar level. P value 0.0001 for age which is smaller than 0.05 which indicates interaction on fasting blood sugar level and  P values of 0.8 greater than 0.05 for Age and state do not have an interaction impact of age and state on Fasting blood sugar level. </vt:lpstr>
      <vt:lpstr> I run proc univariate and check whether data is normally distributed or not. Assuming data is normally distributed.   Hypothesis:   H0 (Null Hypothesis): There is no linear relationship between the After-blood sugar level and the before-blood sugar level.    Ha(Alternative Hypothesis): There is a linear relationship between relationship between After blood sugar level and before-blood sugar level    </vt:lpstr>
      <vt:lpstr>For the relation of "Age" between "Fasting_BloodSugar" and "After_BloodSugar," Pearson correlation coefficients are given. "Age" and "Fasting_BloodSugar" have a (p &lt;.0001) association."Age" and "After_BloodSugar" have a (p &lt;.0001) association. Which is smaller than 0.05 so we can accept the alternative hypothesis. There is a relation of age between fasting and after-blood sugar levels.  In conclusion, there is a statistically significant positive association between blood sugar levels measured both before and after fasting with age.      </vt:lpstr>
      <vt:lpstr>Question-7 How can the relation between blood sugar levels before and after be visually represented using a scatter plot?</vt:lpstr>
      <vt:lpstr>There is a significant positive relationship (p &lt;.0001) between "Fasting_BloodSugar" and "After_BloodSugar" according to the correlation value of 0.933 To summarize, the scatter plot displays the relationship between blood sugar levels after fasting and fasting, and the correlation coefficients provide quantitative evidence of a high positive correlation between the two variables.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Project</dc:title>
  <dc:creator>Payal Vaidya</dc:creator>
  <cp:lastModifiedBy>Payal Vaidya</cp:lastModifiedBy>
  <cp:revision>1</cp:revision>
  <dcterms:created xsi:type="dcterms:W3CDTF">2023-12-04T18:56:50Z</dcterms:created>
  <dcterms:modified xsi:type="dcterms:W3CDTF">2024-11-14T19:36:46Z</dcterms:modified>
</cp:coreProperties>
</file>